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56" r:id="rId5"/>
    <p:sldId id="258" r:id="rId6"/>
    <p:sldId id="314" r:id="rId7"/>
    <p:sldId id="303" r:id="rId8"/>
    <p:sldId id="261" r:id="rId9"/>
    <p:sldId id="311" r:id="rId10"/>
    <p:sldId id="313" r:id="rId11"/>
    <p:sldId id="315" r:id="rId12"/>
    <p:sldId id="318" r:id="rId13"/>
    <p:sldId id="316" r:id="rId14"/>
    <p:sldId id="317" r:id="rId15"/>
    <p:sldId id="309" r:id="rId16"/>
    <p:sldId id="300" r:id="rId17"/>
    <p:sldId id="297" r:id="rId18"/>
    <p:sldId id="286" r:id="rId19"/>
    <p:sldId id="306" r:id="rId20"/>
    <p:sldId id="307" r:id="rId21"/>
    <p:sldId id="301" r:id="rId22"/>
    <p:sldId id="296" r:id="rId23"/>
    <p:sldId id="312" r:id="rId24"/>
    <p:sldId id="302" r:id="rId25"/>
    <p:sldId id="299" r:id="rId26"/>
    <p:sldId id="298" r:id="rId27"/>
    <p:sldId id="285" r:id="rId28"/>
    <p:sldId id="304" r:id="rId29"/>
    <p:sldId id="305" r:id="rId30"/>
    <p:sldId id="295" r:id="rId31"/>
  </p:sldIdLst>
  <p:sldSz cx="9144000" cy="6858000" type="screen4x3"/>
  <p:notesSz cx="6669088" cy="987266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AC1"/>
    <a:srgbClr val="6666FF"/>
    <a:srgbClr val="FF9900"/>
    <a:srgbClr val="CCFF33"/>
    <a:srgbClr val="00CC00"/>
    <a:srgbClr val="BC149C"/>
    <a:srgbClr val="4B2801"/>
    <a:srgbClr val="FF0066"/>
    <a:srgbClr val="00CCF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9FCB9E-3CB9-4153-9EE4-BECDAB491C00}" v="36" dt="2021-08-18T11:57:57.226"/>
    <p1510:client id="{3C66998D-4BE4-411D-84F1-33ABA802C822}" v="343" dt="2021-08-18T18:34:21.5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7" autoAdjust="0"/>
    <p:restoredTop sz="86804" autoAdjust="0"/>
  </p:normalViewPr>
  <p:slideViewPr>
    <p:cSldViewPr>
      <p:cViewPr varScale="1">
        <p:scale>
          <a:sx n="84" d="100"/>
          <a:sy n="84" d="100"/>
        </p:scale>
        <p:origin x="166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vild Perly Arnevik Aadnøy" userId="S::ingvilda@gjesdal.kommune.no::7db6f4a0-a1f4-47b6-84e1-a3a2943c9104" providerId="AD" clId="Web-{3C66998D-4BE4-411D-84F1-33ABA802C822}"/>
    <pc:docChg chg="addSld delSld modSld">
      <pc:chgData name="Ingvild Perly Arnevik Aadnøy" userId="S::ingvilda@gjesdal.kommune.no::7db6f4a0-a1f4-47b6-84e1-a3a2943c9104" providerId="AD" clId="Web-{3C66998D-4BE4-411D-84F1-33ABA802C822}" dt="2021-08-18T18:34:21.589" v="179" actId="20577"/>
      <pc:docMkLst>
        <pc:docMk/>
      </pc:docMkLst>
      <pc:sldChg chg="modSp">
        <pc:chgData name="Ingvild Perly Arnevik Aadnøy" userId="S::ingvilda@gjesdal.kommune.no::7db6f4a0-a1f4-47b6-84e1-a3a2943c9104" providerId="AD" clId="Web-{3C66998D-4BE4-411D-84F1-33ABA802C822}" dt="2021-08-18T14:46:12.682" v="6" actId="20577"/>
        <pc:sldMkLst>
          <pc:docMk/>
          <pc:sldMk cId="1153960452" sldId="258"/>
        </pc:sldMkLst>
        <pc:spChg chg="mod">
          <ac:chgData name="Ingvild Perly Arnevik Aadnøy" userId="S::ingvilda@gjesdal.kommune.no::7db6f4a0-a1f4-47b6-84e1-a3a2943c9104" providerId="AD" clId="Web-{3C66998D-4BE4-411D-84F1-33ABA802C822}" dt="2021-08-18T14:46:12.682" v="6" actId="20577"/>
          <ac:spMkLst>
            <pc:docMk/>
            <pc:sldMk cId="1153960452" sldId="258"/>
            <ac:spMk id="5" creationId="{00000000-0000-0000-0000-000000000000}"/>
          </ac:spMkLst>
        </pc:spChg>
      </pc:sldChg>
      <pc:sldChg chg="del">
        <pc:chgData name="Ingvild Perly Arnevik Aadnøy" userId="S::ingvilda@gjesdal.kommune.no::7db6f4a0-a1f4-47b6-84e1-a3a2943c9104" providerId="AD" clId="Web-{3C66998D-4BE4-411D-84F1-33ABA802C822}" dt="2021-08-18T14:58:43.167" v="75"/>
        <pc:sldMkLst>
          <pc:docMk/>
          <pc:sldMk cId="0" sldId="284"/>
        </pc:sldMkLst>
      </pc:sldChg>
      <pc:sldChg chg="modSp">
        <pc:chgData name="Ingvild Perly Arnevik Aadnøy" userId="S::ingvilda@gjesdal.kommune.no::7db6f4a0-a1f4-47b6-84e1-a3a2943c9104" providerId="AD" clId="Web-{3C66998D-4BE4-411D-84F1-33ABA802C822}" dt="2021-08-18T15:07:37.242" v="112" actId="20577"/>
        <pc:sldMkLst>
          <pc:docMk/>
          <pc:sldMk cId="0" sldId="296"/>
        </pc:sldMkLst>
        <pc:spChg chg="mod">
          <ac:chgData name="Ingvild Perly Arnevik Aadnøy" userId="S::ingvilda@gjesdal.kommune.no::7db6f4a0-a1f4-47b6-84e1-a3a2943c9104" providerId="AD" clId="Web-{3C66998D-4BE4-411D-84F1-33ABA802C822}" dt="2021-08-18T15:07:37.242" v="112" actId="20577"/>
          <ac:spMkLst>
            <pc:docMk/>
            <pc:sldMk cId="0" sldId="296"/>
            <ac:spMk id="3" creationId="{00000000-0000-0000-0000-000000000000}"/>
          </ac:spMkLst>
        </pc:spChg>
      </pc:sldChg>
      <pc:sldChg chg="modSp">
        <pc:chgData name="Ingvild Perly Arnevik Aadnøy" userId="S::ingvilda@gjesdal.kommune.no::7db6f4a0-a1f4-47b6-84e1-a3a2943c9104" providerId="AD" clId="Web-{3C66998D-4BE4-411D-84F1-33ABA802C822}" dt="2021-08-18T14:56:27.211" v="74" actId="20577"/>
        <pc:sldMkLst>
          <pc:docMk/>
          <pc:sldMk cId="0" sldId="299"/>
        </pc:sldMkLst>
        <pc:spChg chg="mod">
          <ac:chgData name="Ingvild Perly Arnevik Aadnøy" userId="S::ingvilda@gjesdal.kommune.no::7db6f4a0-a1f4-47b6-84e1-a3a2943c9104" providerId="AD" clId="Web-{3C66998D-4BE4-411D-84F1-33ABA802C822}" dt="2021-08-18T14:56:27.211" v="74" actId="20577"/>
          <ac:spMkLst>
            <pc:docMk/>
            <pc:sldMk cId="0" sldId="299"/>
            <ac:spMk id="3" creationId="{00000000-0000-0000-0000-000000000000}"/>
          </ac:spMkLst>
        </pc:spChg>
      </pc:sldChg>
      <pc:sldChg chg="addSp delSp modSp">
        <pc:chgData name="Ingvild Perly Arnevik Aadnøy" userId="S::ingvilda@gjesdal.kommune.no::7db6f4a0-a1f4-47b6-84e1-a3a2943c9104" providerId="AD" clId="Web-{3C66998D-4BE4-411D-84F1-33ABA802C822}" dt="2021-08-18T15:00:26.154" v="79"/>
        <pc:sldMkLst>
          <pc:docMk/>
          <pc:sldMk cId="3709005308" sldId="313"/>
        </pc:sldMkLst>
        <pc:spChg chg="add del mod">
          <ac:chgData name="Ingvild Perly Arnevik Aadnøy" userId="S::ingvilda@gjesdal.kommune.no::7db6f4a0-a1f4-47b6-84e1-a3a2943c9104" providerId="AD" clId="Web-{3C66998D-4BE4-411D-84F1-33ABA802C822}" dt="2021-08-18T15:00:26.154" v="79"/>
          <ac:spMkLst>
            <pc:docMk/>
            <pc:sldMk cId="3709005308" sldId="313"/>
            <ac:spMk id="4" creationId="{CD57ED43-C845-41E2-A9D7-43E714230491}"/>
          </ac:spMkLst>
        </pc:spChg>
      </pc:sldChg>
      <pc:sldChg chg="add">
        <pc:chgData name="Ingvild Perly Arnevik Aadnøy" userId="S::ingvilda@gjesdal.kommune.no::7db6f4a0-a1f4-47b6-84e1-a3a2943c9104" providerId="AD" clId="Web-{3C66998D-4BE4-411D-84F1-33ABA802C822}" dt="2021-08-18T15:00:50.951" v="80"/>
        <pc:sldMkLst>
          <pc:docMk/>
          <pc:sldMk cId="1408250180" sldId="315"/>
        </pc:sldMkLst>
      </pc:sldChg>
      <pc:sldChg chg="add">
        <pc:chgData name="Ingvild Perly Arnevik Aadnøy" userId="S::ingvilda@gjesdal.kommune.no::7db6f4a0-a1f4-47b6-84e1-a3a2943c9104" providerId="AD" clId="Web-{3C66998D-4BE4-411D-84F1-33ABA802C822}" dt="2021-08-18T15:02:05.187" v="81"/>
        <pc:sldMkLst>
          <pc:docMk/>
          <pc:sldMk cId="3567029009" sldId="316"/>
        </pc:sldMkLst>
      </pc:sldChg>
      <pc:sldChg chg="add">
        <pc:chgData name="Ingvild Perly Arnevik Aadnøy" userId="S::ingvilda@gjesdal.kommune.no::7db6f4a0-a1f4-47b6-84e1-a3a2943c9104" providerId="AD" clId="Web-{3C66998D-4BE4-411D-84F1-33ABA802C822}" dt="2021-08-18T15:03:09.048" v="82"/>
        <pc:sldMkLst>
          <pc:docMk/>
          <pc:sldMk cId="2600020942" sldId="317"/>
        </pc:sldMkLst>
      </pc:sldChg>
      <pc:sldChg chg="addSp delSp modSp add del replId">
        <pc:chgData name="Ingvild Perly Arnevik Aadnøy" userId="S::ingvilda@gjesdal.kommune.no::7db6f4a0-a1f4-47b6-84e1-a3a2943c9104" providerId="AD" clId="Web-{3C66998D-4BE4-411D-84F1-33ABA802C822}" dt="2021-08-18T18:34:21.589" v="179" actId="20577"/>
        <pc:sldMkLst>
          <pc:docMk/>
          <pc:sldMk cId="1011253369" sldId="318"/>
        </pc:sldMkLst>
        <pc:spChg chg="mod">
          <ac:chgData name="Ingvild Perly Arnevik Aadnøy" userId="S::ingvilda@gjesdal.kommune.no::7db6f4a0-a1f4-47b6-84e1-a3a2943c9104" providerId="AD" clId="Web-{3C66998D-4BE4-411D-84F1-33ABA802C822}" dt="2021-08-18T15:13:05.358" v="178" actId="20577"/>
          <ac:spMkLst>
            <pc:docMk/>
            <pc:sldMk cId="1011253369" sldId="318"/>
            <ac:spMk id="2" creationId="{5DB5B1AF-41BB-492B-BFC3-779CBE7410A6}"/>
          </ac:spMkLst>
        </pc:spChg>
        <pc:spChg chg="del mod">
          <ac:chgData name="Ingvild Perly Arnevik Aadnøy" userId="S::ingvilda@gjesdal.kommune.no::7db6f4a0-a1f4-47b6-84e1-a3a2943c9104" providerId="AD" clId="Web-{3C66998D-4BE4-411D-84F1-33ABA802C822}" dt="2021-08-18T15:08:01.664" v="119"/>
          <ac:spMkLst>
            <pc:docMk/>
            <pc:sldMk cId="1011253369" sldId="318"/>
            <ac:spMk id="3" creationId="{F7D53ACC-9610-49D9-98D5-AA1102FB9B63}"/>
          </ac:spMkLst>
        </pc:spChg>
        <pc:spChg chg="add mod">
          <ac:chgData name="Ingvild Perly Arnevik Aadnøy" userId="S::ingvilda@gjesdal.kommune.no::7db6f4a0-a1f4-47b6-84e1-a3a2943c9104" providerId="AD" clId="Web-{3C66998D-4BE4-411D-84F1-33ABA802C822}" dt="2021-08-18T18:34:21.589" v="179" actId="20577"/>
          <ac:spMkLst>
            <pc:docMk/>
            <pc:sldMk cId="1011253369" sldId="318"/>
            <ac:spMk id="5" creationId="{C1434190-80DF-4273-AD1B-DFAAE4CA4817}"/>
          </ac:spMkLst>
        </pc:spChg>
        <pc:picChg chg="del">
          <ac:chgData name="Ingvild Perly Arnevik Aadnøy" userId="S::ingvilda@gjesdal.kommune.no::7db6f4a0-a1f4-47b6-84e1-a3a2943c9104" providerId="AD" clId="Web-{3C66998D-4BE4-411D-84F1-33ABA802C822}" dt="2021-08-18T15:07:55.492" v="116"/>
          <ac:picMkLst>
            <pc:docMk/>
            <pc:sldMk cId="1011253369" sldId="318"/>
            <ac:picMk id="1027" creationId="{9A74F058-9886-4DCD-BEEA-556CA372F50A}"/>
          </ac:picMkLst>
        </pc:picChg>
      </pc:sldChg>
    </pc:docChg>
  </pc:docChgLst>
  <pc:docChgLst>
    <pc:chgData name="Ingvild Perly Arnevik Aadnøy" userId="7db6f4a0-a1f4-47b6-84e1-a3a2943c9104" providerId="ADAL" clId="{389FCB9E-3CB9-4153-9EE4-BECDAB491C00}"/>
    <pc:docChg chg="undo custSel addSld delSld modSld sldOrd">
      <pc:chgData name="Ingvild Perly Arnevik Aadnøy" userId="7db6f4a0-a1f4-47b6-84e1-a3a2943c9104" providerId="ADAL" clId="{389FCB9E-3CB9-4153-9EE4-BECDAB491C00}" dt="2021-08-19T14:32:49.629" v="1089" actId="20577"/>
      <pc:docMkLst>
        <pc:docMk/>
      </pc:docMkLst>
      <pc:sldChg chg="addSp delSp modSp mod">
        <pc:chgData name="Ingvild Perly Arnevik Aadnøy" userId="7db6f4a0-a1f4-47b6-84e1-a3a2943c9104" providerId="ADAL" clId="{389FCB9E-3CB9-4153-9EE4-BECDAB491C00}" dt="2021-08-13T13:13:00.032" v="393" actId="1076"/>
        <pc:sldMkLst>
          <pc:docMk/>
          <pc:sldMk cId="3050286577" sldId="256"/>
        </pc:sldMkLst>
        <pc:spChg chg="mod">
          <ac:chgData name="Ingvild Perly Arnevik Aadnøy" userId="7db6f4a0-a1f4-47b6-84e1-a3a2943c9104" providerId="ADAL" clId="{389FCB9E-3CB9-4153-9EE4-BECDAB491C00}" dt="2021-08-13T13:12:19.576" v="392" actId="1076"/>
          <ac:spMkLst>
            <pc:docMk/>
            <pc:sldMk cId="3050286577" sldId="256"/>
            <ac:spMk id="2" creationId="{00000000-0000-0000-0000-000000000000}"/>
          </ac:spMkLst>
        </pc:spChg>
        <pc:picChg chg="del">
          <ac:chgData name="Ingvild Perly Arnevik Aadnøy" userId="7db6f4a0-a1f4-47b6-84e1-a3a2943c9104" providerId="ADAL" clId="{389FCB9E-3CB9-4153-9EE4-BECDAB491C00}" dt="2021-08-13T12:21:28.225" v="0" actId="478"/>
          <ac:picMkLst>
            <pc:docMk/>
            <pc:sldMk cId="3050286577" sldId="256"/>
            <ac:picMk id="4" creationId="{00000000-0000-0000-0000-000000000000}"/>
          </ac:picMkLst>
        </pc:picChg>
        <pc:picChg chg="add mod">
          <ac:chgData name="Ingvild Perly Arnevik Aadnøy" userId="7db6f4a0-a1f4-47b6-84e1-a3a2943c9104" providerId="ADAL" clId="{389FCB9E-3CB9-4153-9EE4-BECDAB491C00}" dt="2021-08-13T13:12:16.257" v="391" actId="1076"/>
          <ac:picMkLst>
            <pc:docMk/>
            <pc:sldMk cId="3050286577" sldId="256"/>
            <ac:picMk id="5" creationId="{60BE4778-ABBB-44F0-AB69-18E4B2B6DA70}"/>
          </ac:picMkLst>
        </pc:picChg>
        <pc:picChg chg="add mod ord">
          <ac:chgData name="Ingvild Perly Arnevik Aadnøy" userId="7db6f4a0-a1f4-47b6-84e1-a3a2943c9104" providerId="ADAL" clId="{389FCB9E-3CB9-4153-9EE4-BECDAB491C00}" dt="2021-08-13T13:13:00.032" v="393" actId="1076"/>
          <ac:picMkLst>
            <pc:docMk/>
            <pc:sldMk cId="3050286577" sldId="256"/>
            <ac:picMk id="6" creationId="{B941C7A2-9920-4C14-A5E5-B7EBF4B76CD3}"/>
          </ac:picMkLst>
        </pc:picChg>
        <pc:picChg chg="add del mod ord">
          <ac:chgData name="Ingvild Perly Arnevik Aadnøy" userId="7db6f4a0-a1f4-47b6-84e1-a3a2943c9104" providerId="ADAL" clId="{389FCB9E-3CB9-4153-9EE4-BECDAB491C00}" dt="2021-08-13T13:11:07.820" v="381" actId="478"/>
          <ac:picMkLst>
            <pc:docMk/>
            <pc:sldMk cId="3050286577" sldId="256"/>
            <ac:picMk id="7" creationId="{1585B5B2-4D9C-4104-957A-FCBDC458D009}"/>
          </ac:picMkLst>
        </pc:picChg>
        <pc:picChg chg="add mod ord">
          <ac:chgData name="Ingvild Perly Arnevik Aadnøy" userId="7db6f4a0-a1f4-47b6-84e1-a3a2943c9104" providerId="ADAL" clId="{389FCB9E-3CB9-4153-9EE4-BECDAB491C00}" dt="2021-08-13T13:12:08.688" v="389" actId="1076"/>
          <ac:picMkLst>
            <pc:docMk/>
            <pc:sldMk cId="3050286577" sldId="256"/>
            <ac:picMk id="8" creationId="{A18C96B9-49F4-410F-A8BA-9083A3F0A0F0}"/>
          </ac:picMkLst>
        </pc:picChg>
      </pc:sldChg>
      <pc:sldChg chg="addSp delSp modSp mod">
        <pc:chgData name="Ingvild Perly Arnevik Aadnøy" userId="7db6f4a0-a1f4-47b6-84e1-a3a2943c9104" providerId="ADAL" clId="{389FCB9E-3CB9-4153-9EE4-BECDAB491C00}" dt="2021-08-13T13:13:23.462" v="394" actId="1076"/>
        <pc:sldMkLst>
          <pc:docMk/>
          <pc:sldMk cId="1153960452" sldId="258"/>
        </pc:sldMkLst>
        <pc:spChg chg="mod">
          <ac:chgData name="Ingvild Perly Arnevik Aadnøy" userId="7db6f4a0-a1f4-47b6-84e1-a3a2943c9104" providerId="ADAL" clId="{389FCB9E-3CB9-4153-9EE4-BECDAB491C00}" dt="2021-08-13T13:13:23.462" v="394" actId="1076"/>
          <ac:spMkLst>
            <pc:docMk/>
            <pc:sldMk cId="1153960452" sldId="258"/>
            <ac:spMk id="5" creationId="{00000000-0000-0000-0000-000000000000}"/>
          </ac:spMkLst>
        </pc:spChg>
        <pc:picChg chg="del">
          <ac:chgData name="Ingvild Perly Arnevik Aadnøy" userId="7db6f4a0-a1f4-47b6-84e1-a3a2943c9104" providerId="ADAL" clId="{389FCB9E-3CB9-4153-9EE4-BECDAB491C00}" dt="2021-08-13T12:22:55.109" v="4" actId="478"/>
          <ac:picMkLst>
            <pc:docMk/>
            <pc:sldMk cId="1153960452" sldId="258"/>
            <ac:picMk id="2" creationId="{00000000-0000-0000-0000-000000000000}"/>
          </ac:picMkLst>
        </pc:picChg>
        <pc:picChg chg="add del mod modCrop">
          <ac:chgData name="Ingvild Perly Arnevik Aadnøy" userId="7db6f4a0-a1f4-47b6-84e1-a3a2943c9104" providerId="ADAL" clId="{389FCB9E-3CB9-4153-9EE4-BECDAB491C00}" dt="2021-08-13T12:25:26.437" v="15" actId="478"/>
          <ac:picMkLst>
            <pc:docMk/>
            <pc:sldMk cId="1153960452" sldId="258"/>
            <ac:picMk id="6" creationId="{9D9FFE68-A265-4210-9A51-FCC9553F2118}"/>
          </ac:picMkLst>
        </pc:picChg>
        <pc:picChg chg="add mod">
          <ac:chgData name="Ingvild Perly Arnevik Aadnøy" userId="7db6f4a0-a1f4-47b6-84e1-a3a2943c9104" providerId="ADAL" clId="{389FCB9E-3CB9-4153-9EE4-BECDAB491C00}" dt="2021-08-13T12:25:30.326" v="17" actId="1076"/>
          <ac:picMkLst>
            <pc:docMk/>
            <pc:sldMk cId="1153960452" sldId="258"/>
            <ac:picMk id="7" creationId="{6A3F3C3C-B854-4E4B-9964-665126F864DD}"/>
          </ac:picMkLst>
        </pc:picChg>
      </pc:sldChg>
      <pc:sldChg chg="modSp mod">
        <pc:chgData name="Ingvild Perly Arnevik Aadnøy" userId="7db6f4a0-a1f4-47b6-84e1-a3a2943c9104" providerId="ADAL" clId="{389FCB9E-3CB9-4153-9EE4-BECDAB491C00}" dt="2021-08-18T11:36:31.851" v="396" actId="1038"/>
        <pc:sldMkLst>
          <pc:docMk/>
          <pc:sldMk cId="217422532" sldId="261"/>
        </pc:sldMkLst>
        <pc:spChg chg="mod">
          <ac:chgData name="Ingvild Perly Arnevik Aadnøy" userId="7db6f4a0-a1f4-47b6-84e1-a3a2943c9104" providerId="ADAL" clId="{389FCB9E-3CB9-4153-9EE4-BECDAB491C00}" dt="2021-08-13T12:29:52.878" v="28" actId="255"/>
          <ac:spMkLst>
            <pc:docMk/>
            <pc:sldMk cId="217422532" sldId="261"/>
            <ac:spMk id="3" creationId="{00000000-0000-0000-0000-000000000000}"/>
          </ac:spMkLst>
        </pc:spChg>
        <pc:spChg chg="mod">
          <ac:chgData name="Ingvild Perly Arnevik Aadnøy" userId="7db6f4a0-a1f4-47b6-84e1-a3a2943c9104" providerId="ADAL" clId="{389FCB9E-3CB9-4153-9EE4-BECDAB491C00}" dt="2021-08-18T11:36:31.851" v="396" actId="1038"/>
          <ac:spMkLst>
            <pc:docMk/>
            <pc:sldMk cId="217422532" sldId="261"/>
            <ac:spMk id="4" creationId="{00000000-0000-0000-0000-000000000000}"/>
          </ac:spMkLst>
        </pc:spChg>
        <pc:spChg chg="mod">
          <ac:chgData name="Ingvild Perly Arnevik Aadnøy" userId="7db6f4a0-a1f4-47b6-84e1-a3a2943c9104" providerId="ADAL" clId="{389FCB9E-3CB9-4153-9EE4-BECDAB491C00}" dt="2021-08-13T12:31:51.761" v="55" actId="20577"/>
          <ac:spMkLst>
            <pc:docMk/>
            <pc:sldMk cId="217422532" sldId="261"/>
            <ac:spMk id="5" creationId="{00000000-0000-0000-0000-000000000000}"/>
          </ac:spMkLst>
        </pc:spChg>
        <pc:spChg chg="mod">
          <ac:chgData name="Ingvild Perly Arnevik Aadnøy" userId="7db6f4a0-a1f4-47b6-84e1-a3a2943c9104" providerId="ADAL" clId="{389FCB9E-3CB9-4153-9EE4-BECDAB491C00}" dt="2021-08-18T11:36:31.851" v="396" actId="1038"/>
          <ac:spMkLst>
            <pc:docMk/>
            <pc:sldMk cId="217422532" sldId="261"/>
            <ac:spMk id="6" creationId="{00000000-0000-0000-0000-000000000000}"/>
          </ac:spMkLst>
        </pc:spChg>
        <pc:spChg chg="mod">
          <ac:chgData name="Ingvild Perly Arnevik Aadnøy" userId="7db6f4a0-a1f4-47b6-84e1-a3a2943c9104" providerId="ADAL" clId="{389FCB9E-3CB9-4153-9EE4-BECDAB491C00}" dt="2021-08-18T11:36:31.851" v="396" actId="1038"/>
          <ac:spMkLst>
            <pc:docMk/>
            <pc:sldMk cId="217422532" sldId="261"/>
            <ac:spMk id="7" creationId="{00000000-0000-0000-0000-000000000000}"/>
          </ac:spMkLst>
        </pc:spChg>
      </pc:sldChg>
      <pc:sldChg chg="addSp delSp modSp mod">
        <pc:chgData name="Ingvild Perly Arnevik Aadnøy" userId="7db6f4a0-a1f4-47b6-84e1-a3a2943c9104" providerId="ADAL" clId="{389FCB9E-3CB9-4153-9EE4-BECDAB491C00}" dt="2021-08-18T11:55:13.639" v="833" actId="20577"/>
        <pc:sldMkLst>
          <pc:docMk/>
          <pc:sldMk cId="0" sldId="286"/>
        </pc:sldMkLst>
        <pc:spChg chg="mod">
          <ac:chgData name="Ingvild Perly Arnevik Aadnøy" userId="7db6f4a0-a1f4-47b6-84e1-a3a2943c9104" providerId="ADAL" clId="{389FCB9E-3CB9-4153-9EE4-BECDAB491C00}" dt="2021-08-13T12:39:41.581" v="179" actId="207"/>
          <ac:spMkLst>
            <pc:docMk/>
            <pc:sldMk cId="0" sldId="286"/>
            <ac:spMk id="2" creationId="{00000000-0000-0000-0000-000000000000}"/>
          </ac:spMkLst>
        </pc:spChg>
        <pc:spChg chg="mod">
          <ac:chgData name="Ingvild Perly Arnevik Aadnøy" userId="7db6f4a0-a1f4-47b6-84e1-a3a2943c9104" providerId="ADAL" clId="{389FCB9E-3CB9-4153-9EE4-BECDAB491C00}" dt="2021-08-18T11:55:13.639" v="833" actId="20577"/>
          <ac:spMkLst>
            <pc:docMk/>
            <pc:sldMk cId="0" sldId="286"/>
            <ac:spMk id="3" creationId="{00000000-0000-0000-0000-000000000000}"/>
          </ac:spMkLst>
        </pc:spChg>
        <pc:picChg chg="add mod ord">
          <ac:chgData name="Ingvild Perly Arnevik Aadnøy" userId="7db6f4a0-a1f4-47b6-84e1-a3a2943c9104" providerId="ADAL" clId="{389FCB9E-3CB9-4153-9EE4-BECDAB491C00}" dt="2021-08-13T13:07:50.016" v="363" actId="1076"/>
          <ac:picMkLst>
            <pc:docMk/>
            <pc:sldMk cId="0" sldId="286"/>
            <ac:picMk id="5" creationId="{112FD3C4-FAE3-4D97-91CF-819B1C8B5E20}"/>
          </ac:picMkLst>
        </pc:picChg>
        <pc:picChg chg="add del mod">
          <ac:chgData name="Ingvild Perly Arnevik Aadnøy" userId="7db6f4a0-a1f4-47b6-84e1-a3a2943c9104" providerId="ADAL" clId="{389FCB9E-3CB9-4153-9EE4-BECDAB491C00}" dt="2021-08-13T12:56:51.070" v="347" actId="478"/>
          <ac:picMkLst>
            <pc:docMk/>
            <pc:sldMk cId="0" sldId="286"/>
            <ac:picMk id="1026" creationId="{0BCF6FD8-DD65-4C8F-8F2A-4525B34C5A64}"/>
          </ac:picMkLst>
        </pc:picChg>
        <pc:picChg chg="add del mod">
          <ac:chgData name="Ingvild Perly Arnevik Aadnøy" userId="7db6f4a0-a1f4-47b6-84e1-a3a2943c9104" providerId="ADAL" clId="{389FCB9E-3CB9-4153-9EE4-BECDAB491C00}" dt="2021-08-13T13:06:51.241" v="354" actId="478"/>
          <ac:picMkLst>
            <pc:docMk/>
            <pc:sldMk cId="0" sldId="286"/>
            <ac:picMk id="1028" creationId="{351C8534-3188-4D83-8805-3A329121ECC4}"/>
          </ac:picMkLst>
        </pc:picChg>
      </pc:sldChg>
      <pc:sldChg chg="del">
        <pc:chgData name="Ingvild Perly Arnevik Aadnøy" userId="7db6f4a0-a1f4-47b6-84e1-a3a2943c9104" providerId="ADAL" clId="{389FCB9E-3CB9-4153-9EE4-BECDAB491C00}" dt="2021-08-13T12:28:06.845" v="19" actId="2696"/>
        <pc:sldMkLst>
          <pc:docMk/>
          <pc:sldMk cId="0" sldId="294"/>
        </pc:sldMkLst>
      </pc:sldChg>
      <pc:sldChg chg="modSp mod">
        <pc:chgData name="Ingvild Perly Arnevik Aadnøy" userId="7db6f4a0-a1f4-47b6-84e1-a3a2943c9104" providerId="ADAL" clId="{389FCB9E-3CB9-4153-9EE4-BECDAB491C00}" dt="2021-08-19T14:29:41.855" v="1004" actId="20577"/>
        <pc:sldMkLst>
          <pc:docMk/>
          <pc:sldMk cId="0" sldId="296"/>
        </pc:sldMkLst>
        <pc:spChg chg="mod">
          <ac:chgData name="Ingvild Perly Arnevik Aadnøy" userId="7db6f4a0-a1f4-47b6-84e1-a3a2943c9104" providerId="ADAL" clId="{389FCB9E-3CB9-4153-9EE4-BECDAB491C00}" dt="2021-08-19T14:29:41.855" v="1004" actId="20577"/>
          <ac:spMkLst>
            <pc:docMk/>
            <pc:sldMk cId="0" sldId="296"/>
            <ac:spMk id="3" creationId="{00000000-0000-0000-0000-000000000000}"/>
          </ac:spMkLst>
        </pc:spChg>
      </pc:sldChg>
      <pc:sldChg chg="addSp delSp modSp mod">
        <pc:chgData name="Ingvild Perly Arnevik Aadnøy" userId="7db6f4a0-a1f4-47b6-84e1-a3a2943c9104" providerId="ADAL" clId="{389FCB9E-3CB9-4153-9EE4-BECDAB491C00}" dt="2021-08-13T12:47:48.503" v="324" actId="1076"/>
        <pc:sldMkLst>
          <pc:docMk/>
          <pc:sldMk cId="0" sldId="297"/>
        </pc:sldMkLst>
        <pc:spChg chg="mod">
          <ac:chgData name="Ingvild Perly Arnevik Aadnøy" userId="7db6f4a0-a1f4-47b6-84e1-a3a2943c9104" providerId="ADAL" clId="{389FCB9E-3CB9-4153-9EE4-BECDAB491C00}" dt="2021-08-13T12:47:48.503" v="324" actId="1076"/>
          <ac:spMkLst>
            <pc:docMk/>
            <pc:sldMk cId="0" sldId="297"/>
            <ac:spMk id="3" creationId="{00000000-0000-0000-0000-000000000000}"/>
          </ac:spMkLst>
        </pc:spChg>
        <pc:picChg chg="del">
          <ac:chgData name="Ingvild Perly Arnevik Aadnøy" userId="7db6f4a0-a1f4-47b6-84e1-a3a2943c9104" providerId="ADAL" clId="{389FCB9E-3CB9-4153-9EE4-BECDAB491C00}" dt="2021-08-13T12:45:51.841" v="309" actId="478"/>
          <ac:picMkLst>
            <pc:docMk/>
            <pc:sldMk cId="0" sldId="297"/>
            <ac:picMk id="2" creationId="{00000000-0000-0000-0000-000000000000}"/>
          </ac:picMkLst>
        </pc:picChg>
        <pc:picChg chg="mod">
          <ac:chgData name="Ingvild Perly Arnevik Aadnøy" userId="7db6f4a0-a1f4-47b6-84e1-a3a2943c9104" providerId="ADAL" clId="{389FCB9E-3CB9-4153-9EE4-BECDAB491C00}" dt="2021-08-13T12:47:05.139" v="320" actId="1076"/>
          <ac:picMkLst>
            <pc:docMk/>
            <pc:sldMk cId="0" sldId="297"/>
            <ac:picMk id="4" creationId="{00000000-0000-0000-0000-000000000000}"/>
          </ac:picMkLst>
        </pc:picChg>
        <pc:picChg chg="add mod modCrop">
          <ac:chgData name="Ingvild Perly Arnevik Aadnøy" userId="7db6f4a0-a1f4-47b6-84e1-a3a2943c9104" providerId="ADAL" clId="{389FCB9E-3CB9-4153-9EE4-BECDAB491C00}" dt="2021-08-13T12:46:34.529" v="317" actId="14100"/>
          <ac:picMkLst>
            <pc:docMk/>
            <pc:sldMk cId="0" sldId="297"/>
            <ac:picMk id="6" creationId="{69C79AAC-7577-477B-B683-D5B3985A15E5}"/>
          </ac:picMkLst>
        </pc:picChg>
      </pc:sldChg>
      <pc:sldChg chg="modSp mod">
        <pc:chgData name="Ingvild Perly Arnevik Aadnøy" userId="7db6f4a0-a1f4-47b6-84e1-a3a2943c9104" providerId="ADAL" clId="{389FCB9E-3CB9-4153-9EE4-BECDAB491C00}" dt="2021-08-19T14:32:49.629" v="1089" actId="20577"/>
        <pc:sldMkLst>
          <pc:docMk/>
          <pc:sldMk cId="0" sldId="299"/>
        </pc:sldMkLst>
        <pc:spChg chg="mod">
          <ac:chgData name="Ingvild Perly Arnevik Aadnøy" userId="7db6f4a0-a1f4-47b6-84e1-a3a2943c9104" providerId="ADAL" clId="{389FCB9E-3CB9-4153-9EE4-BECDAB491C00}" dt="2021-08-19T14:32:49.629" v="1089" actId="20577"/>
          <ac:spMkLst>
            <pc:docMk/>
            <pc:sldMk cId="0" sldId="299"/>
            <ac:spMk id="3" creationId="{00000000-0000-0000-0000-000000000000}"/>
          </ac:spMkLst>
        </pc:spChg>
      </pc:sldChg>
      <pc:sldChg chg="modSp mod">
        <pc:chgData name="Ingvild Perly Arnevik Aadnøy" userId="7db6f4a0-a1f4-47b6-84e1-a3a2943c9104" providerId="ADAL" clId="{389FCB9E-3CB9-4153-9EE4-BECDAB491C00}" dt="2021-08-18T11:57:57.202" v="836" actId="20577"/>
        <pc:sldMkLst>
          <pc:docMk/>
          <pc:sldMk cId="1087809417" sldId="307"/>
        </pc:sldMkLst>
        <pc:spChg chg="mod">
          <ac:chgData name="Ingvild Perly Arnevik Aadnøy" userId="7db6f4a0-a1f4-47b6-84e1-a3a2943c9104" providerId="ADAL" clId="{389FCB9E-3CB9-4153-9EE4-BECDAB491C00}" dt="2021-08-18T11:57:57.202" v="836" actId="20577"/>
          <ac:spMkLst>
            <pc:docMk/>
            <pc:sldMk cId="1087809417" sldId="307"/>
            <ac:spMk id="3" creationId="{00000000-0000-0000-0000-000000000000}"/>
          </ac:spMkLst>
        </pc:spChg>
      </pc:sldChg>
      <pc:sldChg chg="modSp add del mod ord">
        <pc:chgData name="Ingvild Perly Arnevik Aadnøy" userId="7db6f4a0-a1f4-47b6-84e1-a3a2943c9104" providerId="ADAL" clId="{389FCB9E-3CB9-4153-9EE4-BECDAB491C00}" dt="2021-08-13T12:37:33.562" v="157" actId="20577"/>
        <pc:sldMkLst>
          <pc:docMk/>
          <pc:sldMk cId="367482437" sldId="309"/>
        </pc:sldMkLst>
        <pc:spChg chg="mod">
          <ac:chgData name="Ingvild Perly Arnevik Aadnøy" userId="7db6f4a0-a1f4-47b6-84e1-a3a2943c9104" providerId="ADAL" clId="{389FCB9E-3CB9-4153-9EE4-BECDAB491C00}" dt="2021-08-13T12:37:33.562" v="157" actId="20577"/>
          <ac:spMkLst>
            <pc:docMk/>
            <pc:sldMk cId="367482437" sldId="309"/>
            <ac:spMk id="3" creationId="{00000000-0000-0000-0000-000000000000}"/>
          </ac:spMkLst>
        </pc:spChg>
      </pc:sldChg>
      <pc:sldChg chg="modSp mod">
        <pc:chgData name="Ingvild Perly Arnevik Aadnøy" userId="7db6f4a0-a1f4-47b6-84e1-a3a2943c9104" providerId="ADAL" clId="{389FCB9E-3CB9-4153-9EE4-BECDAB491C00}" dt="2021-08-13T12:34:59.186" v="130" actId="20577"/>
        <pc:sldMkLst>
          <pc:docMk/>
          <pc:sldMk cId="3422213755" sldId="311"/>
        </pc:sldMkLst>
        <pc:spChg chg="mod">
          <ac:chgData name="Ingvild Perly Arnevik Aadnøy" userId="7db6f4a0-a1f4-47b6-84e1-a3a2943c9104" providerId="ADAL" clId="{389FCB9E-3CB9-4153-9EE4-BECDAB491C00}" dt="2021-08-13T12:34:59.186" v="130" actId="20577"/>
          <ac:spMkLst>
            <pc:docMk/>
            <pc:sldMk cId="3422213755" sldId="311"/>
            <ac:spMk id="3" creationId="{00000000-0000-0000-0000-000000000000}"/>
          </ac:spMkLst>
        </pc:spChg>
      </pc:sldChg>
      <pc:sldChg chg="add">
        <pc:chgData name="Ingvild Perly Arnevik Aadnøy" userId="7db6f4a0-a1f4-47b6-84e1-a3a2943c9104" providerId="ADAL" clId="{389FCB9E-3CB9-4153-9EE4-BECDAB491C00}" dt="2021-08-13T12:27:57.772" v="18"/>
        <pc:sldMkLst>
          <pc:docMk/>
          <pc:sldMk cId="0" sldId="31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0F686A-0C6B-4D66-B06E-A8C6F5EF82F8}" type="datetimeFigureOut">
              <a:rPr lang="nb-NO" smtClean="0"/>
              <a:pPr/>
              <a:t>19.08.2021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7AC2A-40A7-4A77-9D36-9FD791252F3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6644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7AC2A-40A7-4A77-9D36-9FD791252F30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40798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7AC2A-40A7-4A77-9D36-9FD791252F30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1025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7AC2A-40A7-4A77-9D36-9FD791252F30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1305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7AC2A-40A7-4A77-9D36-9FD791252F30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5313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av Gjesdal kulturskoles målsettinger er å være ressurssenter for kunst og kultur i hele kommunen. Dette gjør at vi allerede jobber innenfor tankesettet til Kulturskole 3.0 og prosjektet Fremtidens kulturskole, med fokus på hva kulturskolens rolle og funksjon som aktør i lokal samfunnsutvikling kan være, utover ren opplæring i kunstfag. Da er det jo ekstra kjekt at dette blir nevnt i Meld. St. 18 Oppleve, skape, dele!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57AC2A-40A7-4A77-9D36-9FD791252F30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044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/>
              <a:t>Profesjonelt og unikt tilbud til alle norske skoleelever.</a:t>
            </a:r>
          </a:p>
          <a:p>
            <a:r>
              <a:rPr lang="nb-NO" sz="1200" dirty="0"/>
              <a:t>Viktig med tilrettelegging på den enkelte skole for best mulig resultat.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7AC2A-40A7-4A77-9D36-9FD791252F30}" type="slidenum">
              <a:rPr lang="nb-NO" smtClean="0"/>
              <a:pPr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0871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3CCD-E175-4DDB-87F4-B5E3B3EE8C3C}" type="datetimeFigureOut">
              <a:rPr lang="nb-NO" smtClean="0"/>
              <a:pPr/>
              <a:t>19.08.2021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8888-8669-449D-9A64-DF04E8C734A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697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3CCD-E175-4DDB-87F4-B5E3B3EE8C3C}" type="datetimeFigureOut">
              <a:rPr lang="nb-NO" smtClean="0"/>
              <a:pPr/>
              <a:t>19.08.2021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8888-8669-449D-9A64-DF04E8C734A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0843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3CCD-E175-4DDB-87F4-B5E3B3EE8C3C}" type="datetimeFigureOut">
              <a:rPr lang="nb-NO" smtClean="0"/>
              <a:pPr/>
              <a:t>19.08.2021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8888-8669-449D-9A64-DF04E8C734A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8845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3CCD-E175-4DDB-87F4-B5E3B3EE8C3C}" type="datetimeFigureOut">
              <a:rPr lang="nb-NO" smtClean="0"/>
              <a:pPr/>
              <a:t>19.08.2021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8888-8669-449D-9A64-DF04E8C734A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850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3CCD-E175-4DDB-87F4-B5E3B3EE8C3C}" type="datetimeFigureOut">
              <a:rPr lang="nb-NO" smtClean="0"/>
              <a:pPr/>
              <a:t>19.08.2021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8888-8669-449D-9A64-DF04E8C734A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22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3CCD-E175-4DDB-87F4-B5E3B3EE8C3C}" type="datetimeFigureOut">
              <a:rPr lang="nb-NO" smtClean="0"/>
              <a:pPr/>
              <a:t>19.08.2021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8888-8669-449D-9A64-DF04E8C734A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2028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3CCD-E175-4DDB-87F4-B5E3B3EE8C3C}" type="datetimeFigureOut">
              <a:rPr lang="nb-NO" smtClean="0"/>
              <a:pPr/>
              <a:t>19.08.2021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8888-8669-449D-9A64-DF04E8C734A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4982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3CCD-E175-4DDB-87F4-B5E3B3EE8C3C}" type="datetimeFigureOut">
              <a:rPr lang="nb-NO" smtClean="0"/>
              <a:pPr/>
              <a:t>19.08.2021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8888-8669-449D-9A64-DF04E8C734A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693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3CCD-E175-4DDB-87F4-B5E3B3EE8C3C}" type="datetimeFigureOut">
              <a:rPr lang="nb-NO" smtClean="0"/>
              <a:pPr/>
              <a:t>19.08.2021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8888-8669-449D-9A64-DF04E8C734A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0351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3CCD-E175-4DDB-87F4-B5E3B3EE8C3C}" type="datetimeFigureOut">
              <a:rPr lang="nb-NO" smtClean="0"/>
              <a:pPr/>
              <a:t>19.08.2021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8888-8669-449D-9A64-DF04E8C734A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0499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E3CCD-E175-4DDB-87F4-B5E3B3EE8C3C}" type="datetimeFigureOut">
              <a:rPr lang="nb-NO" smtClean="0"/>
              <a:pPr/>
              <a:t>19.08.2021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A8888-8669-449D-9A64-DF04E8C734A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892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E3CCD-E175-4DDB-87F4-B5E3B3EE8C3C}" type="datetimeFigureOut">
              <a:rPr lang="nb-NO" smtClean="0"/>
              <a:pPr/>
              <a:t>19.08.2021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A8888-8669-449D-9A64-DF04E8C734A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452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nskole.no/gjesdalk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nskole.no/gjesdal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9U7BDGFN9o" TargetMode="External"/><Relationship Id="rId2" Type="http://schemas.openxmlformats.org/officeDocument/2006/relationships/hyperlink" Target="https://www.youtube.com/watch?v=aYUZOlthxJ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hyperlink" Target="https://drive.google.com/file/d/0B1LjlrbxBVO5RGRCZVZUMjdxT2c/view?pref=2&amp;pli=1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vimeo.com/453660113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mat, rett&#10;&#10;Automatisk generert beskrivelse">
            <a:extLst>
              <a:ext uri="{FF2B5EF4-FFF2-40B4-BE49-F238E27FC236}">
                <a16:creationId xmlns:a16="http://schemas.microsoft.com/office/drawing/2014/main" id="{A18C96B9-49F4-410F-A8BA-9083A3F0A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9439" flipH="1">
            <a:off x="299438" y="2139012"/>
            <a:ext cx="3906072" cy="2579977"/>
          </a:xfrm>
          <a:prstGeom prst="rect">
            <a:avLst/>
          </a:prstGeom>
        </p:spPr>
      </p:pic>
      <p:pic>
        <p:nvPicPr>
          <p:cNvPr id="6" name="Bilde 5" descr="Et bilde som inneholder mat, rett&#10;&#10;Automatisk generert beskrivelse">
            <a:extLst>
              <a:ext uri="{FF2B5EF4-FFF2-40B4-BE49-F238E27FC236}">
                <a16:creationId xmlns:a16="http://schemas.microsoft.com/office/drawing/2014/main" id="{B941C7A2-9920-4C14-A5E5-B7EBF4B76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0561">
            <a:off x="4945487" y="2139012"/>
            <a:ext cx="3906072" cy="257997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92797" y="344457"/>
            <a:ext cx="7772400" cy="2090663"/>
          </a:xfrm>
        </p:spPr>
        <p:txBody>
          <a:bodyPr>
            <a:normAutofit/>
          </a:bodyPr>
          <a:lstStyle/>
          <a:p>
            <a:r>
              <a:rPr lang="nb-NO" b="1" dirty="0">
                <a:latin typeface="Calibri" pitchFamily="34" charset="0"/>
              </a:rPr>
              <a:t>Hjertelig velkommen </a:t>
            </a:r>
            <a:br>
              <a:rPr lang="nb-NO" b="1" dirty="0">
                <a:latin typeface="Calibri" pitchFamily="34" charset="0"/>
              </a:rPr>
            </a:br>
            <a:r>
              <a:rPr lang="nb-NO" b="1" dirty="0">
                <a:latin typeface="Calibri" pitchFamily="34" charset="0"/>
              </a:rPr>
              <a:t>til nytt skoleår!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0BE4778-ABBB-44F0-AB69-18E4B2B6D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41" y="2406067"/>
            <a:ext cx="2448312" cy="275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86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F9F50A-4CE6-4A23-8721-DA030616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16" y="198183"/>
            <a:ext cx="4427984" cy="2448273"/>
          </a:xfrm>
        </p:spPr>
        <p:txBody>
          <a:bodyPr>
            <a:normAutofit fontScale="90000"/>
          </a:bodyPr>
          <a:lstStyle/>
          <a:p>
            <a:pPr algn="l"/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av Gjesdal kulturskoles målsettinger er å være ressurssenter for kunst og kultur i hele kommunen. Dette gjør at vi allerede jobber innenfor tankesettet til Kulturskole 3.0 og prosjektet Fremtidens kulturskole, med fokus på hva kulturskolens rolle og funksjon som aktør i lokal samfunnsutvikling kan være, utover ren opplæring i kunstfag. Da er det jo ekstra kjekt at dette blir nevnt i Meld. St. 18 Oppleve, skape, dele!</a:t>
            </a: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6C8D730-F00E-44E8-A8CD-8B081B3F6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8375" t="10718" r="11500" b="19283"/>
          <a:stretch/>
        </p:blipFill>
        <p:spPr>
          <a:xfrm>
            <a:off x="323528" y="240378"/>
            <a:ext cx="4023807" cy="4373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9D5271B2-D1FC-4717-912F-292A156F5B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27" t="26052" r="8993" b="30695"/>
          <a:stretch/>
        </p:blipFill>
        <p:spPr>
          <a:xfrm>
            <a:off x="1907704" y="2604261"/>
            <a:ext cx="7056784" cy="3849075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B63956F9-8350-40F3-B933-07716461BC78}"/>
              </a:ext>
            </a:extLst>
          </p:cNvPr>
          <p:cNvSpPr txBox="1">
            <a:spLocks/>
          </p:cNvSpPr>
          <p:nvPr/>
        </p:nvSpPr>
        <p:spPr>
          <a:xfrm rot="19583128">
            <a:off x="142462" y="4957775"/>
            <a:ext cx="1817440" cy="1063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b="1" dirty="0">
                <a:solidFill>
                  <a:srgbClr val="E63A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 85</a:t>
            </a:r>
            <a:r>
              <a:rPr lang="nb-NO" b="1" dirty="0">
                <a:solidFill>
                  <a:srgbClr val="E63A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nb-NO" b="1" dirty="0">
              <a:solidFill>
                <a:srgbClr val="E63A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29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D333E88-8628-464D-920F-961597EF3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812" y="-2301390"/>
            <a:ext cx="3692743" cy="371902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latin typeface="Calibri" pitchFamily="34" charset="0"/>
              </a:rPr>
              <a:t>Friplasser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560" y="1417638"/>
            <a:ext cx="8229600" cy="5107706"/>
          </a:xfrm>
        </p:spPr>
        <p:txBody>
          <a:bodyPr>
            <a:noAutofit/>
          </a:bodyPr>
          <a:lstStyle/>
          <a:p>
            <a:pPr algn="l"/>
            <a:r>
              <a:rPr lang="nb-NO" sz="2400" i="0" dirty="0">
                <a:solidFill>
                  <a:srgbClr val="2626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Gjesdal tilbyr et visst antall friplasser i kulturskolen for elever under 18 år per skoleår. </a:t>
            </a:r>
          </a:p>
          <a:p>
            <a:pPr algn="l"/>
            <a:r>
              <a:rPr lang="nb-NO" sz="2400" i="0" dirty="0">
                <a:solidFill>
                  <a:srgbClr val="2626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 å søke friplass, må man først ha søkt om, og fått tildelt, elevplass ved kulturskolen. </a:t>
            </a:r>
          </a:p>
          <a:p>
            <a:pPr algn="l"/>
            <a:r>
              <a:rPr lang="nb-NO" sz="2400" i="0" dirty="0">
                <a:solidFill>
                  <a:srgbClr val="2626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Friplasser må søkes for hvert skoleår. </a:t>
            </a:r>
          </a:p>
          <a:p>
            <a:pPr algn="l"/>
            <a:r>
              <a:rPr lang="nb-NO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nb-NO" sz="2400" i="0" dirty="0">
                <a:solidFill>
                  <a:srgbClr val="2626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riplass avhenger av familiens størrelse og samlede inntekt. Det er fastsatte inntektsgrenser som gjelder, og skatteoppgjør for forrige inntektsår må legges ved søknaden.</a:t>
            </a:r>
          </a:p>
          <a:p>
            <a:pPr algn="l"/>
            <a:r>
              <a:rPr lang="nb-NO" sz="24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tillegg har vi et </a:t>
            </a:r>
            <a:r>
              <a:rPr lang="nb-NO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samarbeid med fritidskonsulent som oppsøker barn og unge som ikke har et fritidstilbud, gjerne på bakgrunn av økonomi, som kan tildeles friplass gjennom hele året.</a:t>
            </a:r>
            <a:endParaRPr lang="nb-NO" sz="2400" i="0" dirty="0">
              <a:solidFill>
                <a:srgbClr val="92D05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020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456384" cy="1498177"/>
          </a:xfrm>
        </p:spPr>
        <p:txBody>
          <a:bodyPr>
            <a:normAutofit fontScale="90000"/>
          </a:bodyPr>
          <a:lstStyle/>
          <a:p>
            <a:pPr algn="l"/>
            <a:r>
              <a:rPr lang="nb-NO" b="1" dirty="0">
                <a:latin typeface="Calibri"/>
                <a:cs typeface="Calibri"/>
              </a:rPr>
              <a:t>Kulturskolen i Veveriet</a:t>
            </a:r>
            <a:br>
              <a:rPr lang="nb-NO" b="1" dirty="0">
                <a:latin typeface="Calibri"/>
                <a:cs typeface="Calibri"/>
              </a:rPr>
            </a:br>
            <a:endParaRPr lang="nb-NO" dirty="0">
              <a:ea typeface="+mj-lt"/>
              <a:cs typeface="+mj-lt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36096" y="1325832"/>
            <a:ext cx="3312368" cy="55321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sz="2000" b="1" dirty="0">
                <a:solidFill>
                  <a:srgbClr val="6666FF"/>
                </a:solidFill>
              </a:rPr>
              <a:t>Nå har vi endelig flyttet inn i drømmehuset vårt!</a:t>
            </a:r>
            <a:endParaRPr lang="nb-NO" sz="2000" b="1" dirty="0">
              <a:solidFill>
                <a:srgbClr val="6666FF"/>
              </a:solidFill>
              <a:cs typeface="Calibri"/>
            </a:endParaRPr>
          </a:p>
          <a:p>
            <a:pPr marL="0" indent="0">
              <a:buNone/>
            </a:pPr>
            <a:r>
              <a:rPr lang="nb-NO" sz="2000" b="1" dirty="0">
                <a:solidFill>
                  <a:srgbClr val="92D050"/>
                </a:solidFill>
              </a:rPr>
              <a:t>Vi er veldig fornøyd med lokaliteter, beliggenhet og det å ha et hus som bygger opp om en sterk identitet for kulturskolen i lokalmiljøet.</a:t>
            </a:r>
            <a:endParaRPr lang="nb-NO" sz="2000" b="1" dirty="0">
              <a:solidFill>
                <a:srgbClr val="92D050"/>
              </a:solidFill>
              <a:cs typeface="Calibri"/>
            </a:endParaRPr>
          </a:p>
          <a:p>
            <a:r>
              <a:rPr lang="nb-NO" sz="2000" dirty="0">
                <a:ea typeface="+mn-lt"/>
                <a:cs typeface="+mn-lt"/>
              </a:rPr>
              <a:t>Rehabilitert tekstilindustribygg fra De Forenede Ullvarefabrikker, bygd i 1898</a:t>
            </a:r>
          </a:p>
          <a:p>
            <a:r>
              <a:rPr lang="nb-NO" sz="2000" dirty="0">
                <a:ea typeface="+mn-lt"/>
                <a:cs typeface="+mn-lt"/>
              </a:rPr>
              <a:t>Samlokalisering</a:t>
            </a:r>
          </a:p>
          <a:p>
            <a:r>
              <a:rPr lang="nb-NO" sz="2000" dirty="0">
                <a:ea typeface="+mn-lt"/>
                <a:cs typeface="+mn-lt"/>
              </a:rPr>
              <a:t>14 ansatte – 330 elever – 384 elevplasser – rekord!</a:t>
            </a:r>
          </a:p>
          <a:p>
            <a:r>
              <a:rPr lang="nb-NO" sz="2000" dirty="0">
                <a:ea typeface="+mn-lt"/>
                <a:cs typeface="+mn-lt"/>
              </a:rPr>
              <a:t>Organisert under tjenesteområde Oppvekst</a:t>
            </a:r>
            <a:endParaRPr lang="nb-NO" sz="2000" dirty="0">
              <a:cs typeface="Calibri"/>
            </a:endParaRPr>
          </a:p>
          <a:p>
            <a:pPr marL="0" indent="0" algn="ctr">
              <a:buNone/>
            </a:pPr>
            <a:endParaRPr lang="nb-NO" sz="1800" b="1" dirty="0">
              <a:solidFill>
                <a:srgbClr val="92D050"/>
              </a:solidFill>
              <a:cs typeface="Calibri"/>
            </a:endParaRPr>
          </a:p>
        </p:txBody>
      </p:sp>
      <p:pic>
        <p:nvPicPr>
          <p:cNvPr id="8" name="Bilde 7" descr="Et bilde som inneholder utendørs, bygning, sitter, tak&#10;&#10;Automatisk generert beskrivelse">
            <a:extLst>
              <a:ext uri="{FF2B5EF4-FFF2-40B4-BE49-F238E27FC236}">
                <a16:creationId xmlns:a16="http://schemas.microsoft.com/office/drawing/2014/main" id="{A5DDBB3B-9451-4544-B7AC-4BA1C8B9B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708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2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403350" y="836613"/>
            <a:ext cx="63373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r>
              <a:rPr lang="nb-NO" b="1" dirty="0">
                <a:solidFill>
                  <a:schemeClr val="bg1"/>
                </a:solidFill>
              </a:rPr>
              <a:t>Kvalitet og glede</a:t>
            </a:r>
          </a:p>
        </p:txBody>
      </p:sp>
      <p:sp>
        <p:nvSpPr>
          <p:cNvPr id="2" name="Rektangel 1"/>
          <p:cNvSpPr/>
          <p:nvPr/>
        </p:nvSpPr>
        <p:spPr>
          <a:xfrm>
            <a:off x="197767" y="4797152"/>
            <a:ext cx="87484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200" b="1" baseline="30000" dirty="0">
                <a:solidFill>
                  <a:srgbClr val="FFE400"/>
                </a:solidFill>
                <a:latin typeface="Berlin Sans FB Demi" panose="020E0802020502020306" pitchFamily="34" charset="0"/>
              </a:rPr>
              <a:t>V</a:t>
            </a:r>
            <a:r>
              <a:rPr lang="en-GB" sz="7200" b="1" baseline="30000" dirty="0">
                <a:solidFill>
                  <a:srgbClr val="FFC60B"/>
                </a:solidFill>
                <a:latin typeface="Berlin Sans FB Demi" panose="020E0802020502020306" pitchFamily="34" charset="0"/>
              </a:rPr>
              <a:t>i</a:t>
            </a:r>
            <a:r>
              <a:rPr lang="en-GB" sz="7200" b="1" baseline="30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en-GB" sz="7200" b="1" baseline="30000" dirty="0" err="1">
                <a:solidFill>
                  <a:srgbClr val="FA961E"/>
                </a:solidFill>
                <a:latin typeface="Berlin Sans FB Demi" panose="020E0802020502020306" pitchFamily="34" charset="0"/>
              </a:rPr>
              <a:t>h</a:t>
            </a:r>
            <a:r>
              <a:rPr lang="en-GB" sz="7200" b="1" baseline="30000" dirty="0" err="1">
                <a:solidFill>
                  <a:srgbClr val="F25721"/>
                </a:solidFill>
                <a:latin typeface="Berlin Sans FB Demi" panose="020E0802020502020306" pitchFamily="34" charset="0"/>
              </a:rPr>
              <a:t>a</a:t>
            </a:r>
            <a:r>
              <a:rPr lang="en-GB" sz="7200" b="1" baseline="30000" dirty="0" err="1">
                <a:solidFill>
                  <a:srgbClr val="EE1D23"/>
                </a:solidFill>
                <a:latin typeface="Berlin Sans FB Demi" panose="020E0802020502020306" pitchFamily="34" charset="0"/>
              </a:rPr>
              <a:t>r</a:t>
            </a:r>
            <a:r>
              <a:rPr lang="en-GB" sz="7200" b="1" baseline="30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en-GB" sz="7200" b="1" baseline="30000" dirty="0" err="1">
                <a:solidFill>
                  <a:srgbClr val="ED186A"/>
                </a:solidFill>
                <a:latin typeface="Berlin Sans FB Demi" panose="020E0802020502020306" pitchFamily="34" charset="0"/>
              </a:rPr>
              <a:t>d</a:t>
            </a:r>
            <a:r>
              <a:rPr lang="en-GB" sz="7200" b="1" baseline="30000" dirty="0" err="1">
                <a:solidFill>
                  <a:srgbClr val="D2499B"/>
                </a:solidFill>
                <a:latin typeface="Berlin Sans FB Demi" panose="020E0802020502020306" pitchFamily="34" charset="0"/>
              </a:rPr>
              <a:t>e</a:t>
            </a:r>
            <a:r>
              <a:rPr lang="en-GB" sz="7200" b="1" baseline="30000" dirty="0" err="1">
                <a:solidFill>
                  <a:srgbClr val="99499E"/>
                </a:solidFill>
                <a:latin typeface="Berlin Sans FB Demi" panose="020E0802020502020306" pitchFamily="34" charset="0"/>
              </a:rPr>
              <a:t>t</a:t>
            </a:r>
            <a:r>
              <a:rPr lang="en-GB" sz="7200" b="1" baseline="30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en-GB" sz="7200" b="1" baseline="30000" dirty="0" err="1">
                <a:solidFill>
                  <a:srgbClr val="6E4CA0"/>
                </a:solidFill>
                <a:latin typeface="Berlin Sans FB Demi" panose="020E0802020502020306" pitchFamily="34" charset="0"/>
              </a:rPr>
              <a:t>g</a:t>
            </a:r>
            <a:r>
              <a:rPr lang="en-GB" sz="7200" b="1" baseline="30000" dirty="0" err="1">
                <a:solidFill>
                  <a:srgbClr val="4A52A3"/>
                </a:solidFill>
                <a:latin typeface="Berlin Sans FB Demi" panose="020E0802020502020306" pitchFamily="34" charset="0"/>
              </a:rPr>
              <a:t>ø</a:t>
            </a:r>
            <a:r>
              <a:rPr lang="en-GB" sz="7200" b="1" baseline="30000" dirty="0" err="1">
                <a:solidFill>
                  <a:srgbClr val="4372B8"/>
                </a:solidFill>
                <a:latin typeface="Berlin Sans FB Demi" panose="020E0802020502020306" pitchFamily="34" charset="0"/>
              </a:rPr>
              <a:t>y</a:t>
            </a:r>
            <a:r>
              <a:rPr lang="en-GB" sz="7200" b="1" baseline="30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en-GB" sz="7200" b="1" baseline="30000" dirty="0" err="1">
                <a:solidFill>
                  <a:srgbClr val="459ADA"/>
                </a:solidFill>
                <a:latin typeface="Berlin Sans FB Demi" panose="020E0802020502020306" pitchFamily="34" charset="0"/>
              </a:rPr>
              <a:t>i</a:t>
            </a:r>
            <a:r>
              <a:rPr lang="en-GB" sz="7200" b="1" baseline="30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en-GB" sz="7200" b="1" baseline="30000" dirty="0" err="1">
                <a:solidFill>
                  <a:srgbClr val="70CBD0"/>
                </a:solidFill>
                <a:latin typeface="Berlin Sans FB Demi" panose="020E0802020502020306" pitchFamily="34" charset="0"/>
              </a:rPr>
              <a:t>k</a:t>
            </a:r>
            <a:r>
              <a:rPr lang="en-GB" sz="7200" b="1" baseline="30000" dirty="0" err="1">
                <a:solidFill>
                  <a:srgbClr val="6FC4A3"/>
                </a:solidFill>
                <a:latin typeface="Berlin Sans FB Demi" panose="020E0802020502020306" pitchFamily="34" charset="0"/>
              </a:rPr>
              <a:t>u</a:t>
            </a:r>
            <a:r>
              <a:rPr lang="en-GB" sz="7200" b="1" baseline="30000" dirty="0" err="1">
                <a:solidFill>
                  <a:srgbClr val="6EBE43"/>
                </a:solidFill>
                <a:latin typeface="Berlin Sans FB Demi" panose="020E0802020502020306" pitchFamily="34" charset="0"/>
              </a:rPr>
              <a:t>l</a:t>
            </a:r>
            <a:r>
              <a:rPr lang="en-GB" sz="7200" b="1" baseline="30000" dirty="0" err="1">
                <a:solidFill>
                  <a:srgbClr val="9ACB3C"/>
                </a:solidFill>
                <a:latin typeface="Berlin Sans FB Demi" panose="020E0802020502020306" pitchFamily="34" charset="0"/>
              </a:rPr>
              <a:t>t</a:t>
            </a:r>
            <a:r>
              <a:rPr lang="en-GB" sz="7200" b="1" baseline="30000" dirty="0" err="1">
                <a:solidFill>
                  <a:srgbClr val="C0D72F"/>
                </a:solidFill>
                <a:latin typeface="Berlin Sans FB Demi" panose="020E0802020502020306" pitchFamily="34" charset="0"/>
              </a:rPr>
              <a:t>u</a:t>
            </a:r>
            <a:r>
              <a:rPr lang="en-GB" sz="7200" b="1" baseline="30000" dirty="0" err="1">
                <a:solidFill>
                  <a:srgbClr val="EDE812"/>
                </a:solidFill>
                <a:latin typeface="Berlin Sans FB Demi" panose="020E0802020502020306" pitchFamily="34" charset="0"/>
              </a:rPr>
              <a:t>r</a:t>
            </a:r>
            <a:r>
              <a:rPr lang="en-GB" sz="7200" b="1" baseline="30000" dirty="0" err="1">
                <a:solidFill>
                  <a:srgbClr val="FFE400"/>
                </a:solidFill>
                <a:latin typeface="Berlin Sans FB Demi" panose="020E0802020502020306" pitchFamily="34" charset="0"/>
              </a:rPr>
              <a:t>s</a:t>
            </a:r>
            <a:r>
              <a:rPr lang="en-GB" sz="7200" b="1" baseline="30000" dirty="0" err="1">
                <a:solidFill>
                  <a:srgbClr val="FFC60B"/>
                </a:solidFill>
                <a:latin typeface="Berlin Sans FB Demi" panose="020E0802020502020306" pitchFamily="34" charset="0"/>
              </a:rPr>
              <a:t>k</a:t>
            </a:r>
            <a:r>
              <a:rPr lang="en-GB" sz="7200" b="1" baseline="30000" dirty="0" err="1">
                <a:solidFill>
                  <a:srgbClr val="FA961E"/>
                </a:solidFill>
                <a:latin typeface="Berlin Sans FB Demi" panose="020E0802020502020306" pitchFamily="34" charset="0"/>
              </a:rPr>
              <a:t>o</a:t>
            </a:r>
            <a:r>
              <a:rPr lang="en-GB" sz="7200" b="1" baseline="30000" dirty="0" err="1">
                <a:solidFill>
                  <a:srgbClr val="F25721"/>
                </a:solidFill>
                <a:latin typeface="Berlin Sans FB Demi" panose="020E0802020502020306" pitchFamily="34" charset="0"/>
              </a:rPr>
              <a:t>l</a:t>
            </a:r>
            <a:r>
              <a:rPr lang="en-GB" sz="7200" b="1" baseline="30000" dirty="0" err="1">
                <a:solidFill>
                  <a:srgbClr val="EE1D23"/>
                </a:solidFill>
                <a:latin typeface="Berlin Sans FB Demi" panose="020E0802020502020306" pitchFamily="34" charset="0"/>
              </a:rPr>
              <a:t>e</a:t>
            </a:r>
            <a:r>
              <a:rPr lang="en-GB" sz="7200" b="1" baseline="30000" dirty="0" err="1">
                <a:solidFill>
                  <a:srgbClr val="ED186A"/>
                </a:solidFill>
                <a:latin typeface="Berlin Sans FB Demi" panose="020E0802020502020306" pitchFamily="34" charset="0"/>
              </a:rPr>
              <a:t>n</a:t>
            </a:r>
            <a:r>
              <a:rPr lang="en-GB" sz="7200" b="1" baseline="30000" dirty="0">
                <a:solidFill>
                  <a:srgbClr val="D2499B"/>
                </a:solidFill>
                <a:latin typeface="Berlin Sans FB Demi" panose="020E0802020502020306" pitchFamily="34" charset="0"/>
              </a:rPr>
              <a:t>!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37400"/>
          <a:stretch/>
        </p:blipFill>
        <p:spPr>
          <a:xfrm>
            <a:off x="-1" y="0"/>
            <a:ext cx="9144000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403350" y="836613"/>
            <a:ext cx="63373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r>
              <a:rPr lang="nb-NO" b="1" dirty="0">
                <a:solidFill>
                  <a:schemeClr val="bg1"/>
                </a:solidFill>
              </a:rPr>
              <a:t>Kvalitet og glede</a:t>
            </a:r>
          </a:p>
        </p:txBody>
      </p:sp>
      <p:sp>
        <p:nvSpPr>
          <p:cNvPr id="3" name="TekstSylinder 2"/>
          <p:cNvSpPr txBox="1"/>
          <p:nvPr/>
        </p:nvSpPr>
        <p:spPr>
          <a:xfrm>
            <a:off x="5380498" y="601625"/>
            <a:ext cx="305840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2400" dirty="0">
              <a:latin typeface="Calibri" panose="020F0502020204030204" pitchFamily="34" charset="0"/>
            </a:endParaRPr>
          </a:p>
          <a:p>
            <a:pPr algn="ctr"/>
            <a:r>
              <a:rPr lang="nb-NO" sz="2400" dirty="0">
                <a:latin typeface="Calibri" panose="020F0502020204030204" pitchFamily="34" charset="0"/>
              </a:rPr>
              <a:t>og…</a:t>
            </a:r>
          </a:p>
          <a:p>
            <a:pPr algn="ctr"/>
            <a:endParaRPr lang="nb-NO" sz="2400" dirty="0">
              <a:latin typeface="Calibri" panose="020F0502020204030204" pitchFamily="34" charset="0"/>
            </a:endParaRPr>
          </a:p>
          <a:p>
            <a:pPr algn="ctr"/>
            <a:r>
              <a:rPr lang="nb-NO" sz="2400" dirty="0">
                <a:latin typeface="Calibri" panose="020F0502020204030204" pitchFamily="34" charset="0"/>
              </a:rPr>
              <a:t>vil du bli skikkelig god</a:t>
            </a:r>
          </a:p>
          <a:p>
            <a:pPr algn="ctr"/>
            <a:r>
              <a:rPr lang="nb-NO" sz="2400" dirty="0">
                <a:latin typeface="Calibri" panose="020F0502020204030204" pitchFamily="34" charset="0"/>
              </a:rPr>
              <a:t>må du bli skikkelig </a:t>
            </a:r>
          </a:p>
          <a:p>
            <a:pPr algn="ctr"/>
            <a:r>
              <a:rPr lang="nb-NO" sz="2400" b="1" dirty="0">
                <a:solidFill>
                  <a:srgbClr val="6666FF"/>
                </a:solidFill>
                <a:latin typeface="Calibri" panose="020F0502020204030204" pitchFamily="34" charset="0"/>
              </a:rPr>
              <a:t>god til å øve!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8" t="18500" r="21803" b="43700"/>
          <a:stretch/>
        </p:blipFill>
        <p:spPr>
          <a:xfrm>
            <a:off x="5577551" y="3328255"/>
            <a:ext cx="2664297" cy="2592288"/>
          </a:xfrm>
          <a:prstGeom prst="rect">
            <a:avLst/>
          </a:prstGeom>
        </p:spPr>
      </p:pic>
      <p:pic>
        <p:nvPicPr>
          <p:cNvPr id="6" name="Bilde 5" descr="Et bilde som inneholder innendørs, gulv, sitter, musikk&#10;&#10;Automatisk generert beskrivelse">
            <a:extLst>
              <a:ext uri="{FF2B5EF4-FFF2-40B4-BE49-F238E27FC236}">
                <a16:creationId xmlns:a16="http://schemas.microsoft.com/office/drawing/2014/main" id="{69C79AAC-7577-477B-B683-D5B3985A15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r="8793" b="12199"/>
          <a:stretch/>
        </p:blipFill>
        <p:spPr>
          <a:xfrm>
            <a:off x="-1" y="0"/>
            <a:ext cx="471029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mat, rett&#10;&#10;Automatisk generert beskrivelse">
            <a:extLst>
              <a:ext uri="{FF2B5EF4-FFF2-40B4-BE49-F238E27FC236}">
                <a16:creationId xmlns:a16="http://schemas.microsoft.com/office/drawing/2014/main" id="{112FD3C4-FAE3-4D97-91CF-819B1C8B5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00">
            <a:off x="3908097" y="-602898"/>
            <a:ext cx="5667375" cy="374332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b="1" dirty="0">
                <a:latin typeface="Calibri" pitchFamily="34" charset="0"/>
              </a:rPr>
              <a:t>Kommende skoleår - </a:t>
            </a:r>
            <a:r>
              <a:rPr lang="nb-NO" b="1" dirty="0">
                <a:solidFill>
                  <a:srgbClr val="FFC000"/>
                </a:solidFill>
                <a:latin typeface="Calibri" pitchFamily="34" charset="0"/>
              </a:rPr>
              <a:t>J</a:t>
            </a:r>
            <a:r>
              <a:rPr lang="nb-NO" b="1" dirty="0">
                <a:solidFill>
                  <a:srgbClr val="FF9900"/>
                </a:solidFill>
                <a:latin typeface="Calibri" pitchFamily="34" charset="0"/>
              </a:rPr>
              <a:t>U</a:t>
            </a:r>
            <a:r>
              <a:rPr lang="nb-NO" b="1" dirty="0">
                <a:solidFill>
                  <a:srgbClr val="FF0000"/>
                </a:solidFill>
                <a:latin typeface="Calibri" pitchFamily="34" charset="0"/>
              </a:rPr>
              <a:t>B</a:t>
            </a:r>
            <a:r>
              <a:rPr lang="nb-NO" b="1" dirty="0">
                <a:solidFill>
                  <a:srgbClr val="E63AC1"/>
                </a:solidFill>
                <a:latin typeface="Calibri" pitchFamily="34" charset="0"/>
              </a:rPr>
              <a:t>I</a:t>
            </a:r>
            <a:r>
              <a:rPr lang="nb-NO" b="1" dirty="0">
                <a:solidFill>
                  <a:srgbClr val="BC149C"/>
                </a:solidFill>
                <a:latin typeface="Calibri" pitchFamily="34" charset="0"/>
              </a:rPr>
              <a:t>L</a:t>
            </a:r>
            <a:r>
              <a:rPr lang="nb-NO" b="1" dirty="0">
                <a:solidFill>
                  <a:srgbClr val="6666FF"/>
                </a:solidFill>
                <a:latin typeface="Calibri" pitchFamily="34" charset="0"/>
              </a:rPr>
              <a:t>E</a:t>
            </a:r>
            <a:r>
              <a:rPr lang="nb-NO" b="1" dirty="0">
                <a:solidFill>
                  <a:srgbClr val="00CC00"/>
                </a:solidFill>
                <a:latin typeface="Calibri" pitchFamily="34" charset="0"/>
              </a:rPr>
              <a:t>U</a:t>
            </a:r>
            <a:r>
              <a:rPr lang="nb-NO" b="1" dirty="0">
                <a:solidFill>
                  <a:srgbClr val="CCFF33"/>
                </a:solidFill>
                <a:latin typeface="Calibri" pitchFamily="34" charset="0"/>
              </a:rPr>
              <a:t>M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560" y="1412776"/>
            <a:ext cx="8075240" cy="5328592"/>
          </a:xfrm>
        </p:spPr>
        <p:txBody>
          <a:bodyPr>
            <a:normAutofit fontScale="62500" lnSpcReduction="20000"/>
          </a:bodyPr>
          <a:lstStyle/>
          <a:p>
            <a:r>
              <a:rPr lang="nb-NO" sz="2400" dirty="0">
                <a:latin typeface="Calibri" pitchFamily="34" charset="0"/>
              </a:rPr>
              <a:t>Følger skoleruta til Jærskulen, kan endres noe alt etter aktivitet resten av året</a:t>
            </a:r>
          </a:p>
          <a:p>
            <a:r>
              <a:rPr lang="nb-NO" sz="2400" dirty="0">
                <a:latin typeface="Calibri" pitchFamily="34" charset="0"/>
              </a:rPr>
              <a:t>Opptreden på 3 kommunestyremøter</a:t>
            </a:r>
          </a:p>
          <a:p>
            <a:r>
              <a:rPr lang="nb-NO" sz="2400" dirty="0">
                <a:latin typeface="Calibri" pitchFamily="34" charset="0"/>
              </a:rPr>
              <a:t>Huskonsert 26. og 28. oktober</a:t>
            </a:r>
          </a:p>
          <a:p>
            <a:r>
              <a:rPr lang="nb-NO" sz="2400" dirty="0">
                <a:latin typeface="Calibri" pitchFamily="34" charset="0"/>
              </a:rPr>
              <a:t>Konsert/allsang på ÅBOAS - 28. oktober</a:t>
            </a:r>
          </a:p>
          <a:p>
            <a:r>
              <a:rPr lang="nb-NO" sz="2400" dirty="0">
                <a:latin typeface="Calibri" pitchFamily="34" charset="0"/>
              </a:rPr>
              <a:t>Billedkunst, dans og teater juleforestilling/utstilling uke 51</a:t>
            </a:r>
          </a:p>
          <a:p>
            <a:r>
              <a:rPr lang="nb-NO" sz="2400" dirty="0">
                <a:latin typeface="Calibri" pitchFamily="34" charset="0"/>
              </a:rPr>
              <a:t>Danseforestillinger 10. desember</a:t>
            </a:r>
          </a:p>
          <a:p>
            <a:r>
              <a:rPr lang="nb-NO" sz="2400" dirty="0">
                <a:latin typeface="Calibri" pitchFamily="34" charset="0"/>
              </a:rPr>
              <a:t>Grønn og gul elevkonserter på huset uke 51</a:t>
            </a:r>
          </a:p>
          <a:p>
            <a:r>
              <a:rPr lang="nb-NO" sz="2400" dirty="0">
                <a:latin typeface="Calibri" pitchFamily="34" charset="0"/>
              </a:rPr>
              <a:t>Julekonsert med Dirdalselevene på Dirdal skole 14. desember</a:t>
            </a:r>
          </a:p>
          <a:p>
            <a:r>
              <a:rPr lang="nb-NO" sz="2400" dirty="0">
                <a:latin typeface="Calibri" pitchFamily="34" charset="0"/>
              </a:rPr>
              <a:t>Julekonserter med flere disipliner i Storsalen 17. desember </a:t>
            </a:r>
            <a:r>
              <a:rPr lang="nb-NO" sz="2400" dirty="0" err="1">
                <a:latin typeface="Calibri" pitchFamily="34" charset="0"/>
              </a:rPr>
              <a:t>kl</a:t>
            </a:r>
            <a:r>
              <a:rPr lang="nb-NO" sz="2400" dirty="0">
                <a:latin typeface="Calibri" pitchFamily="34" charset="0"/>
              </a:rPr>
              <a:t> 17:00 og 18:30</a:t>
            </a:r>
          </a:p>
          <a:p>
            <a:r>
              <a:rPr lang="nb-NO" sz="2400" dirty="0">
                <a:latin typeface="Calibri" pitchFamily="34" charset="0"/>
              </a:rPr>
              <a:t>Teaterforestillinger 15. og 20. desember</a:t>
            </a:r>
          </a:p>
          <a:p>
            <a:r>
              <a:rPr lang="nb-NO" sz="2400" dirty="0">
                <a:latin typeface="Calibri" pitchFamily="34" charset="0"/>
              </a:rPr>
              <a:t>Utviklingssamtaler, uke 4</a:t>
            </a:r>
          </a:p>
          <a:p>
            <a:r>
              <a:rPr lang="nb-NO" sz="2400" dirty="0">
                <a:latin typeface="Calibri" pitchFamily="34" charset="0"/>
              </a:rPr>
              <a:t>Huskonsert 22. og 24. februar</a:t>
            </a:r>
          </a:p>
          <a:p>
            <a:r>
              <a:rPr lang="nb-NO" sz="2400" dirty="0">
                <a:latin typeface="Calibri" pitchFamily="34" charset="0"/>
              </a:rPr>
              <a:t>UKM 9. – 12. mars</a:t>
            </a:r>
          </a:p>
          <a:p>
            <a:r>
              <a:rPr lang="nb-NO" sz="2400" b="1" dirty="0">
                <a:solidFill>
                  <a:srgbClr val="6666FF"/>
                </a:solidFill>
                <a:latin typeface="Calibri" pitchFamily="34" charset="0"/>
              </a:rPr>
              <a:t>JUBILEUMSFORESTILLING Kick-</a:t>
            </a:r>
            <a:r>
              <a:rPr lang="nb-NO" sz="2400" b="1" dirty="0" err="1">
                <a:solidFill>
                  <a:srgbClr val="6666FF"/>
                </a:solidFill>
                <a:latin typeface="Calibri" pitchFamily="34" charset="0"/>
              </a:rPr>
              <a:t>off</a:t>
            </a:r>
            <a:r>
              <a:rPr lang="nb-NO" sz="2400" b="1" dirty="0">
                <a:solidFill>
                  <a:srgbClr val="6666FF"/>
                </a:solidFill>
                <a:latin typeface="Calibri" pitchFamily="34" charset="0"/>
              </a:rPr>
              <a:t> 15. mars </a:t>
            </a:r>
            <a:r>
              <a:rPr lang="nb-NO" sz="2400" b="1" dirty="0" err="1">
                <a:solidFill>
                  <a:srgbClr val="6666FF"/>
                </a:solidFill>
                <a:latin typeface="Calibri" pitchFamily="34" charset="0"/>
              </a:rPr>
              <a:t>kl</a:t>
            </a:r>
            <a:r>
              <a:rPr lang="nb-NO" sz="2400" b="1" dirty="0">
                <a:solidFill>
                  <a:srgbClr val="6666FF"/>
                </a:solidFill>
                <a:latin typeface="Calibri" pitchFamily="34" charset="0"/>
              </a:rPr>
              <a:t> 18:00 – 20:00</a:t>
            </a:r>
          </a:p>
          <a:p>
            <a:r>
              <a:rPr lang="nb-NO" sz="2400" b="1" dirty="0">
                <a:solidFill>
                  <a:srgbClr val="E63AC1"/>
                </a:solidFill>
                <a:latin typeface="Calibri" pitchFamily="34" charset="0"/>
              </a:rPr>
              <a:t>Kulturskoleuke uke 13 Barnehagebesøk og videoproduksjon</a:t>
            </a:r>
          </a:p>
          <a:p>
            <a:r>
              <a:rPr lang="nb-NO" sz="2400" dirty="0">
                <a:latin typeface="Calibri" pitchFamily="34" charset="0"/>
              </a:rPr>
              <a:t>Bytte fag uke i uke 14 – alle som ønsker kan bytte og prøve andre fag</a:t>
            </a:r>
            <a:endParaRPr lang="nb-NO" sz="2400" b="1" dirty="0">
              <a:solidFill>
                <a:srgbClr val="E63AC1"/>
              </a:solidFill>
              <a:latin typeface="Calibri" pitchFamily="34" charset="0"/>
            </a:endParaRPr>
          </a:p>
          <a:p>
            <a:r>
              <a:rPr lang="nb-NO" sz="2400" b="1" dirty="0">
                <a:solidFill>
                  <a:srgbClr val="6666FF"/>
                </a:solidFill>
                <a:latin typeface="Calibri" pitchFamily="34" charset="0"/>
              </a:rPr>
              <a:t>JUBILEUMSFORESTILLING øvingshelg 6. – 7. mai</a:t>
            </a:r>
          </a:p>
          <a:p>
            <a:r>
              <a:rPr lang="nb-NO" sz="2400" b="1" dirty="0">
                <a:solidFill>
                  <a:srgbClr val="6666FF"/>
                </a:solidFill>
                <a:latin typeface="Calibri" pitchFamily="34" charset="0"/>
              </a:rPr>
              <a:t>JUBILEUMSFORESTILLING generalprøve og første forestilling 10. mai</a:t>
            </a:r>
          </a:p>
          <a:p>
            <a:r>
              <a:rPr lang="nb-NO" sz="2400" b="1" dirty="0">
                <a:solidFill>
                  <a:srgbClr val="6666FF"/>
                </a:solidFill>
                <a:latin typeface="Calibri" pitchFamily="34" charset="0"/>
              </a:rPr>
              <a:t>JUBILEUMSFORESTILLING andre og tredje forestilling 12. mai</a:t>
            </a:r>
          </a:p>
          <a:p>
            <a:r>
              <a:rPr lang="nb-NO" sz="2400" b="1" dirty="0">
                <a:solidFill>
                  <a:srgbClr val="6666FF"/>
                </a:solidFill>
                <a:latin typeface="Calibri" pitchFamily="34" charset="0"/>
              </a:rPr>
              <a:t>JUBILEUMSFORESTILLING 2 skoleforestillinger 13. mai</a:t>
            </a:r>
          </a:p>
          <a:p>
            <a:r>
              <a:rPr lang="nb-NO" sz="2400" dirty="0">
                <a:latin typeface="Calibri" pitchFamily="34" charset="0"/>
              </a:rPr>
              <a:t>Venneuke uke 17 – alle kan ta med en venn til kulturskolen</a:t>
            </a:r>
          </a:p>
          <a:p>
            <a:r>
              <a:rPr lang="nb-NO" sz="2400" dirty="0">
                <a:latin typeface="Calibri" pitchFamily="34" charset="0"/>
              </a:rPr>
              <a:t>Barnas festival i Kongeparken…. sommeravslutninger…. og mye annet…..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latin typeface="Calibri" panose="020F0502020204030204" pitchFamily="34" charset="0"/>
              </a:rPr>
              <a:t>Kompetansebevis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3851920" cy="288894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" r="12132" b="16178"/>
          <a:stretch/>
        </p:blipFill>
        <p:spPr>
          <a:xfrm>
            <a:off x="3851920" y="1268760"/>
            <a:ext cx="5292080" cy="3272734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3" b="-94"/>
          <a:stretch/>
        </p:blipFill>
        <p:spPr>
          <a:xfrm>
            <a:off x="0" y="4049687"/>
            <a:ext cx="5328084" cy="2808313"/>
          </a:xfrm>
          <a:prstGeom prst="rect">
            <a:avLst/>
          </a:prstGeom>
        </p:spPr>
      </p:pic>
      <p:sp>
        <p:nvSpPr>
          <p:cNvPr id="9" name="Undertittel 2">
            <a:extLst>
              <a:ext uri="{FF2B5EF4-FFF2-40B4-BE49-F238E27FC236}">
                <a16:creationId xmlns:a16="http://schemas.microsoft.com/office/drawing/2014/main" id="{2BF49FB3-BEAC-47AB-A4BF-7A9FFE97ECB1}"/>
              </a:ext>
            </a:extLst>
          </p:cNvPr>
          <p:cNvSpPr txBox="1">
            <a:spLocks/>
          </p:cNvSpPr>
          <p:nvPr/>
        </p:nvSpPr>
        <p:spPr>
          <a:xfrm>
            <a:off x="5148064" y="4653136"/>
            <a:ext cx="3816424" cy="2347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dirty="0">
                <a:latin typeface="Calibri" panose="020F0502020204030204" pitchFamily="34" charset="0"/>
              </a:rPr>
              <a:t>Elevene i kulturskolen får etter å ha gått 5 og 10 år i kulturskolen utdelt kompetansebevis i form av sølv og gulldiplom</a:t>
            </a:r>
          </a:p>
        </p:txBody>
      </p:sp>
    </p:spTree>
    <p:extLst>
      <p:ext uri="{BB962C8B-B14F-4D97-AF65-F5344CB8AC3E}">
        <p14:creationId xmlns:p14="http://schemas.microsoft.com/office/powerpoint/2010/main" val="2400717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470025"/>
          </a:xfrm>
        </p:spPr>
        <p:txBody>
          <a:bodyPr/>
          <a:lstStyle/>
          <a:p>
            <a:r>
              <a:rPr lang="nb-NO" b="1" dirty="0"/>
              <a:t>Billedbruk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492896"/>
            <a:ext cx="6400800" cy="3096344"/>
          </a:xfrm>
        </p:spPr>
        <p:txBody>
          <a:bodyPr>
            <a:noAutofit/>
          </a:bodyPr>
          <a:lstStyle/>
          <a:p>
            <a:r>
              <a:rPr lang="nb-NO" sz="2400" dirty="0">
                <a:solidFill>
                  <a:schemeClr val="tx1"/>
                </a:solidFill>
                <a:latin typeface="Calibri" panose="020F0502020204030204" pitchFamily="34" charset="0"/>
              </a:rPr>
              <a:t>Kulturskolen bruker bilder av elever i sin markedsføring. De som ikke ønsker dette har huket av på søknadsskjema. </a:t>
            </a:r>
          </a:p>
          <a:p>
            <a:r>
              <a:rPr lang="nb-NO" sz="2400" dirty="0">
                <a:solidFill>
                  <a:schemeClr val="tx1"/>
                </a:solidFill>
                <a:latin typeface="Calibri" panose="020F0502020204030204" pitchFamily="34" charset="0"/>
              </a:rPr>
              <a:t>Ved innspilling av for eksempel reklamefilm spør vi om ekstra tillatelse. </a:t>
            </a:r>
          </a:p>
          <a:p>
            <a:r>
              <a:rPr lang="nb-NO" sz="2400" dirty="0">
                <a:solidFill>
                  <a:schemeClr val="tx1"/>
                </a:solidFill>
                <a:latin typeface="Calibri" panose="020F0502020204030204" pitchFamily="34" charset="0"/>
              </a:rPr>
              <a:t>Vennligst ta kontakt hvis innspill til dette.</a:t>
            </a:r>
          </a:p>
          <a:p>
            <a:r>
              <a:rPr lang="nb-NO" sz="2400" dirty="0">
                <a:solidFill>
                  <a:schemeClr val="tx1"/>
                </a:solidFill>
                <a:latin typeface="Calibri" panose="020F0502020204030204" pitchFamily="34" charset="0"/>
                <a:hlinkClick r:id="rId2"/>
              </a:rPr>
              <a:t>https://www.minskole.no/gjesdalk</a:t>
            </a:r>
            <a:r>
              <a:rPr lang="nb-NO" sz="24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7809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403350" y="836613"/>
            <a:ext cx="63373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r>
              <a:rPr lang="nb-NO" b="1" dirty="0">
                <a:solidFill>
                  <a:schemeClr val="bg1"/>
                </a:solidFill>
              </a:rPr>
              <a:t>Kvalitet og glede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Bilde 2" descr="Et bilde som inneholder danser, sport, innendørs, person&#10;&#10;Automatisk generert beskrivelse">
            <a:extLst>
              <a:ext uri="{FF2B5EF4-FFF2-40B4-BE49-F238E27FC236}">
                <a16:creationId xmlns:a16="http://schemas.microsoft.com/office/drawing/2014/main" id="{25C91FE3-A54C-452F-8585-024BCAE1E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b="1" dirty="0">
                <a:latin typeface="Calibri" pitchFamily="34" charset="0"/>
              </a:rPr>
              <a:t>Diverse informasjon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094928" y="1412776"/>
            <a:ext cx="7437512" cy="47525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400" dirty="0">
                <a:cs typeface="Calibri"/>
              </a:rPr>
              <a:t>Følger skoleruta til Jærskolen, kan avvike ved større produksjoner og undervisningen kan slås sammen med andre hvis det må øves på samspill ol.</a:t>
            </a:r>
          </a:p>
          <a:p>
            <a:r>
              <a:rPr lang="nb-NO" sz="2400" b="1" dirty="0">
                <a:solidFill>
                  <a:srgbClr val="E63AC1"/>
                </a:solidFill>
                <a:latin typeface="Calibri" pitchFamily="34" charset="0"/>
              </a:rPr>
              <a:t>Ved fravær skal det gis melding til faglærer</a:t>
            </a:r>
          </a:p>
          <a:p>
            <a:r>
              <a:rPr lang="nb-NO" sz="2400" b="1" dirty="0">
                <a:solidFill>
                  <a:srgbClr val="00CC00"/>
                </a:solidFill>
                <a:latin typeface="Calibri" pitchFamily="34" charset="0"/>
              </a:rPr>
              <a:t>Ved oppsigelse av plass skal det gis melding til rektor</a:t>
            </a:r>
          </a:p>
          <a:p>
            <a:r>
              <a:rPr lang="nb-NO" sz="2400" dirty="0">
                <a:latin typeface="Calibri" pitchFamily="34" charset="0"/>
              </a:rPr>
              <a:t>Serviceerklæring og forventninger, Pedagogisk plattform, Regler og info etc. finner du på hjemmesiden: </a:t>
            </a:r>
            <a:r>
              <a:rPr lang="nb-NO" sz="2400" dirty="0">
                <a:latin typeface="Calibri" pitchFamily="34" charset="0"/>
                <a:hlinkClick r:id="rId2"/>
              </a:rPr>
              <a:t>https://www.minskole.no/gjesdalk</a:t>
            </a:r>
            <a:r>
              <a:rPr lang="nb-NO" sz="2400" dirty="0">
                <a:latin typeface="Calibri" pitchFamily="34" charset="0"/>
              </a:rPr>
              <a:t> </a:t>
            </a:r>
          </a:p>
          <a:p>
            <a:r>
              <a:rPr lang="nb-NO" sz="2400" b="1" dirty="0">
                <a:solidFill>
                  <a:srgbClr val="FF0000"/>
                </a:solidFill>
                <a:latin typeface="Calibri"/>
                <a:cs typeface="Calibri"/>
              </a:rPr>
              <a:t>For å beholde elevplass påfølgende skoleår må en Re-registrere: frist 1. mai</a:t>
            </a:r>
            <a:endParaRPr lang="en-US" sz="2400" dirty="0">
              <a:latin typeface="Calibri"/>
              <a:ea typeface="+mn-lt"/>
              <a:cs typeface="+mn-lt"/>
            </a:endParaRPr>
          </a:p>
          <a:p>
            <a:r>
              <a:rPr lang="nb-NO" sz="2400" b="1" dirty="0">
                <a:solidFill>
                  <a:srgbClr val="FF0000"/>
                </a:solidFill>
                <a:latin typeface="Calibri"/>
                <a:cs typeface="Calibri"/>
              </a:rPr>
              <a:t>Søknad om friplass: frist 1. juni</a:t>
            </a:r>
            <a:endParaRPr lang="nb-NO" dirty="0">
              <a:latin typeface="Calibri"/>
            </a:endParaRPr>
          </a:p>
          <a:p>
            <a:endParaRPr lang="nb-NO" sz="2400" dirty="0">
              <a:latin typeface="Calibri" pitchFamily="34" charset="0"/>
            </a:endParaRPr>
          </a:p>
          <a:p>
            <a:endParaRPr lang="nb-NO" sz="2400" dirty="0">
              <a:latin typeface="Calibri" pitchFamily="34" charset="0"/>
            </a:endParaRPr>
          </a:p>
          <a:p>
            <a:endParaRPr lang="nb-NO" sz="2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2"/>
          <p:cNvSpPr txBox="1">
            <a:spLocks/>
          </p:cNvSpPr>
          <p:nvPr/>
        </p:nvSpPr>
        <p:spPr>
          <a:xfrm>
            <a:off x="4978388" y="2204864"/>
            <a:ext cx="3456384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dirty="0">
                <a:latin typeface="Calibri" pitchFamily="34" charset="0"/>
              </a:rPr>
              <a:t>Visjon, mål og fokus i Gjesdal kulturskole</a:t>
            </a:r>
          </a:p>
          <a:p>
            <a:r>
              <a:rPr lang="nb-NO" sz="2400" dirty="0">
                <a:latin typeface="Calibri"/>
                <a:cs typeface="Calibri"/>
              </a:rPr>
              <a:t>Kulturskole 3.0</a:t>
            </a:r>
          </a:p>
          <a:p>
            <a:r>
              <a:rPr lang="nb-NO" sz="2400" dirty="0">
                <a:latin typeface="Calibri" pitchFamily="34" charset="0"/>
              </a:rPr>
              <a:t>Aktivitet kommende skoleår</a:t>
            </a:r>
          </a:p>
          <a:p>
            <a:r>
              <a:rPr lang="nb-NO" sz="2400" dirty="0">
                <a:latin typeface="Calibri" pitchFamily="34" charset="0"/>
              </a:rPr>
              <a:t>Regler og info</a:t>
            </a:r>
          </a:p>
          <a:p>
            <a:r>
              <a:rPr lang="nb-NO" sz="2400" dirty="0">
                <a:latin typeface="Calibri" pitchFamily="34" charset="0"/>
              </a:rPr>
              <a:t>Vi snurrer film</a:t>
            </a:r>
          </a:p>
          <a:p>
            <a:r>
              <a:rPr lang="nb-NO" sz="2400" dirty="0">
                <a:latin typeface="Calibri" pitchFamily="34" charset="0"/>
              </a:rPr>
              <a:t>Presentasjon av faglærere og omvisning</a:t>
            </a:r>
          </a:p>
        </p:txBody>
      </p:sp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5364088" y="620688"/>
            <a:ext cx="2684984" cy="1143000"/>
          </a:xfrm>
        </p:spPr>
        <p:txBody>
          <a:bodyPr/>
          <a:lstStyle/>
          <a:p>
            <a:r>
              <a:rPr lang="nb-NO" b="1" dirty="0">
                <a:latin typeface="Calibri" pitchFamily="34" charset="0"/>
              </a:rPr>
              <a:t>Agenda 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A3F3C3C-B854-4E4B-9964-665126F864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5"/>
          <a:stretch/>
        </p:blipFill>
        <p:spPr>
          <a:xfrm rot="5400000">
            <a:off x="-1329911" y="1292143"/>
            <a:ext cx="6858000" cy="422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60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innendørs, sitter, mann&#10;&#10;Automatisk generert beskrivelse">
            <a:extLst>
              <a:ext uri="{FF2B5EF4-FFF2-40B4-BE49-F238E27FC236}">
                <a16:creationId xmlns:a16="http://schemas.microsoft.com/office/drawing/2014/main" id="{DB96D60E-86EA-44A8-B5C7-1AFC5C3124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2201" r="16137"/>
          <a:stretch/>
        </p:blipFill>
        <p:spPr>
          <a:xfrm>
            <a:off x="395536" y="324691"/>
            <a:ext cx="8352928" cy="620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52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403350" y="836613"/>
            <a:ext cx="63373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r>
              <a:rPr lang="nb-NO" b="1" dirty="0">
                <a:solidFill>
                  <a:schemeClr val="bg1"/>
                </a:solidFill>
              </a:rPr>
              <a:t>Kvalitet og glede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Mer info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42392" y="1417638"/>
            <a:ext cx="7962056" cy="511256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0"/>
            <a:r>
              <a:rPr lang="nb-NO" sz="2400" dirty="0">
                <a:latin typeface="Calibri"/>
                <a:cs typeface="Calibri"/>
              </a:rPr>
              <a:t>Ved spesiell tilrettelegging for eleven vennligst informer faglærer/rektor</a:t>
            </a:r>
          </a:p>
          <a:p>
            <a:r>
              <a:rPr lang="nb-NO" sz="2400" dirty="0">
                <a:latin typeface="Calibri"/>
                <a:cs typeface="Calibri"/>
              </a:rPr>
              <a:t>På hjemmesiden finnes oppdatert liste over alle ansatte med mail og tlf. </a:t>
            </a:r>
          </a:p>
          <a:p>
            <a:r>
              <a:rPr lang="nb-NO" sz="2400" b="1" dirty="0">
                <a:solidFill>
                  <a:srgbClr val="E63AC1"/>
                </a:solidFill>
                <a:latin typeface="Calibri"/>
                <a:cs typeface="Calibri"/>
              </a:rPr>
              <a:t>God kontaktflyt krever at dere oppdaterer telefonnummer, mail og adresse på Speedadmin</a:t>
            </a:r>
            <a:endParaRPr lang="nb-NO" sz="2400" dirty="0">
              <a:latin typeface="Calibri"/>
              <a:cs typeface="Calibri"/>
            </a:endParaRPr>
          </a:p>
          <a:p>
            <a:pPr lvl="0"/>
            <a:r>
              <a:rPr lang="nb-NO" sz="2400" dirty="0">
                <a:latin typeface="Calibri"/>
                <a:cs typeface="Calibri"/>
              </a:rPr>
              <a:t>Å opptre er en del av opplæringen i kulturskolen, alle som ønsker får opptre i løpet av året, ingen tvang</a:t>
            </a:r>
          </a:p>
          <a:p>
            <a:pPr lvl="0"/>
            <a:r>
              <a:rPr lang="nb-NO" sz="2400" dirty="0">
                <a:latin typeface="Calibri"/>
                <a:cs typeface="Calibri"/>
              </a:rPr>
              <a:t>Billettinntekter er en del av kulturskolen sitt budsjett</a:t>
            </a:r>
          </a:p>
          <a:p>
            <a:pPr>
              <a:lnSpc>
                <a:spcPct val="90000"/>
              </a:lnSpc>
            </a:pPr>
            <a:r>
              <a:rPr lang="nb-NO" altLang="nb-NO" sz="2400" dirty="0">
                <a:latin typeface="Calibri"/>
                <a:cs typeface="Calibri"/>
              </a:rPr>
              <a:t>Subsidiert undervisning finansiert </a:t>
            </a:r>
            <a:r>
              <a:rPr lang="nb-NO" altLang="nb-NO" sz="2400" dirty="0" err="1">
                <a:latin typeface="Calibri"/>
                <a:cs typeface="Calibri"/>
              </a:rPr>
              <a:t>ca</a:t>
            </a:r>
            <a:r>
              <a:rPr lang="nb-NO" altLang="nb-NO" sz="2400" dirty="0">
                <a:latin typeface="Calibri"/>
                <a:cs typeface="Calibri"/>
              </a:rPr>
              <a:t> 70% kommune og </a:t>
            </a:r>
            <a:r>
              <a:rPr lang="nb-NO" altLang="nb-NO" sz="2400" dirty="0" err="1">
                <a:latin typeface="Calibri"/>
                <a:cs typeface="Calibri"/>
              </a:rPr>
              <a:t>ca</a:t>
            </a:r>
            <a:r>
              <a:rPr lang="nb-NO" altLang="nb-NO" sz="2400" dirty="0">
                <a:latin typeface="Calibri"/>
                <a:cs typeface="Calibri"/>
              </a:rPr>
              <a:t> 30% elevbetaling</a:t>
            </a:r>
          </a:p>
          <a:p>
            <a:pPr lvl="0"/>
            <a:r>
              <a:rPr lang="nb-NO" sz="2400" dirty="0">
                <a:latin typeface="Calibri"/>
                <a:cs typeface="Calibri"/>
              </a:rPr>
              <a:t>Elever som er forhindret i å møte til timen får ikke reduksjon i pris, mm det er </a:t>
            </a:r>
            <a:r>
              <a:rPr lang="nb-NO" sz="2400">
                <a:latin typeface="Calibri"/>
                <a:cs typeface="Calibri"/>
              </a:rPr>
              <a:t>langvarig sykdom og avtales</a:t>
            </a:r>
            <a:endParaRPr lang="nb-NO" sz="2400" dirty="0">
              <a:latin typeface="Calibri"/>
              <a:cs typeface="Calibri"/>
            </a:endParaRPr>
          </a:p>
          <a:p>
            <a:endParaRPr lang="nb-NO" sz="2400" b="1" dirty="0">
              <a:solidFill>
                <a:srgbClr val="FF0000"/>
              </a:solidFill>
              <a:latin typeface="Calibri" pitchFamily="34" charset="0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1403350" y="836613"/>
            <a:ext cx="63373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endParaRPr lang="nb-NO" b="1" dirty="0">
              <a:solidFill>
                <a:schemeClr val="bg1"/>
              </a:solidFill>
            </a:endParaRPr>
          </a:p>
          <a:p>
            <a:pPr algn="ctr"/>
            <a:r>
              <a:rPr lang="nb-NO" b="1" dirty="0">
                <a:solidFill>
                  <a:schemeClr val="bg1"/>
                </a:solidFill>
              </a:rPr>
              <a:t>Kvalitet og glede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85" y="0"/>
            <a:ext cx="77546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39752" y="485800"/>
            <a:ext cx="6480720" cy="1143000"/>
          </a:xfrm>
        </p:spPr>
        <p:txBody>
          <a:bodyPr>
            <a:noAutofit/>
          </a:bodyPr>
          <a:lstStyle/>
          <a:p>
            <a:pPr algn="l"/>
            <a:r>
              <a:rPr lang="nb-NO" b="1" dirty="0">
                <a:latin typeface="Calibri" pitchFamily="34" charset="0"/>
              </a:rPr>
              <a:t>Den kulturelle skolesekken</a:t>
            </a:r>
          </a:p>
        </p:txBody>
      </p:sp>
      <p:pic>
        <p:nvPicPr>
          <p:cNvPr id="6" name="Bilde 5" descr="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543563"/>
            <a:ext cx="1296144" cy="1013229"/>
          </a:xfrm>
          <a:prstGeom prst="rect">
            <a:avLst/>
          </a:prstGeom>
        </p:spPr>
      </p:pic>
      <p:graphicFrame>
        <p:nvGraphicFramePr>
          <p:cNvPr id="8" name="Tabell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08223"/>
              </p:ext>
            </p:extLst>
          </p:nvPr>
        </p:nvGraphicFramePr>
        <p:xfrm>
          <a:off x="4067944" y="2027761"/>
          <a:ext cx="4536504" cy="4236582"/>
        </p:xfrm>
        <a:graphic>
          <a:graphicData uri="http://schemas.openxmlformats.org/drawingml/2006/table">
            <a:tbl>
              <a:tblPr/>
              <a:tblGrid>
                <a:gridCol w="1287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9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1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b="1" dirty="0">
                          <a:latin typeface="Calibri"/>
                          <a:ea typeface="Calibri"/>
                          <a:cs typeface="Calibri"/>
                        </a:rPr>
                        <a:t>Klassetrinn</a:t>
                      </a:r>
                      <a:endParaRPr lang="nb-NO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07" marR="833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b="1" dirty="0">
                          <a:latin typeface="Calibri"/>
                          <a:ea typeface="Calibri"/>
                          <a:cs typeface="Calibri"/>
                        </a:rPr>
                        <a:t>Sjanger</a:t>
                      </a:r>
                      <a:endParaRPr lang="nb-NO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b="1" dirty="0">
                          <a:latin typeface="Calibri"/>
                          <a:ea typeface="Calibri"/>
                          <a:cs typeface="Calibri"/>
                        </a:rPr>
                        <a:t>1</a:t>
                      </a:r>
                      <a:endParaRPr lang="nb-NO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07" marR="833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Calibri" pitchFamily="34" charset="0"/>
                          <a:ea typeface="Calibri"/>
                          <a:cs typeface="Calibri"/>
                        </a:rPr>
                        <a:t>Teater - Fortellerkunst</a:t>
                      </a:r>
                      <a:endParaRPr lang="nb-NO" sz="16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b="1" dirty="0">
                          <a:latin typeface="Calibri"/>
                          <a:ea typeface="Calibri"/>
                          <a:cs typeface="Calibri"/>
                        </a:rPr>
                        <a:t>2</a:t>
                      </a:r>
                      <a:endParaRPr lang="nb-NO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07" marR="833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Calibri" pitchFamily="34" charset="0"/>
                          <a:ea typeface="Calibri"/>
                          <a:cs typeface="Calibri"/>
                        </a:rPr>
                        <a:t>Teater - Fortellerkunst</a:t>
                      </a:r>
                      <a:endParaRPr lang="nb-NO" sz="16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b="1" dirty="0">
                          <a:latin typeface="Calibri"/>
                          <a:ea typeface="Calibri"/>
                          <a:cs typeface="Calibri"/>
                        </a:rPr>
                        <a:t>3</a:t>
                      </a:r>
                      <a:endParaRPr lang="nb-NO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07" marR="833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Calibri" pitchFamily="34" charset="0"/>
                          <a:ea typeface="Calibri"/>
                          <a:cs typeface="Calibri"/>
                        </a:rPr>
                        <a:t>Kulturarv - Naturvitenskap </a:t>
                      </a:r>
                      <a:endParaRPr lang="nb-NO" sz="16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5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b="1">
                          <a:latin typeface="Calibri"/>
                          <a:ea typeface="Calibri"/>
                          <a:cs typeface="Calibri"/>
                        </a:rPr>
                        <a:t>4</a:t>
                      </a:r>
                      <a:endParaRPr lang="nb-NO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07" marR="833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Calibri" pitchFamily="34" charset="0"/>
                          <a:ea typeface="Calibri"/>
                          <a:cs typeface="Calibri"/>
                        </a:rPr>
                        <a:t>Kulturarv - Naturvitenskap </a:t>
                      </a:r>
                      <a:endParaRPr lang="nb-NO" sz="16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b="1">
                          <a:latin typeface="Calibri"/>
                          <a:ea typeface="Calibri"/>
                          <a:cs typeface="Calibri"/>
                        </a:rPr>
                        <a:t>5</a:t>
                      </a:r>
                      <a:endParaRPr lang="nb-NO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07" marR="833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6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Kulturarv - Jernalder og Vikingtid</a:t>
                      </a:r>
                    </a:p>
                    <a:p>
                      <a:r>
                        <a:rPr lang="nb-NO" sz="16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Jernaldergården og Arkeologisk museum</a:t>
                      </a:r>
                      <a:endParaRPr lang="nb-NO" sz="16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b="1">
                          <a:latin typeface="Calibri"/>
                          <a:ea typeface="Calibri"/>
                          <a:cs typeface="Calibri"/>
                        </a:rPr>
                        <a:t>6</a:t>
                      </a:r>
                      <a:endParaRPr lang="nb-NO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07" marR="833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Calibri" pitchFamily="34" charset="0"/>
                          <a:ea typeface="Calibri"/>
                          <a:cs typeface="Calibri"/>
                        </a:rPr>
                        <a:t>Litteratur - Forfatterbesøk </a:t>
                      </a:r>
                      <a:endParaRPr lang="nb-NO" sz="16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66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b="1">
                          <a:latin typeface="Calibri"/>
                          <a:ea typeface="Calibri"/>
                          <a:cs typeface="Calibri"/>
                        </a:rPr>
                        <a:t>7</a:t>
                      </a:r>
                      <a:endParaRPr lang="nb-NO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07" marR="833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kern="1200" dirty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Dans - </a:t>
                      </a:r>
                      <a:r>
                        <a:rPr lang="nb-NO" sz="1600" kern="120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Streetdance</a:t>
                      </a:r>
                      <a:endParaRPr lang="nb-NO" sz="16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85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b="1">
                          <a:latin typeface="Calibri"/>
                          <a:ea typeface="Calibri"/>
                          <a:cs typeface="Calibri"/>
                        </a:rPr>
                        <a:t>8</a:t>
                      </a:r>
                      <a:endParaRPr lang="nb-NO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07" marR="833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Calibri" pitchFamily="34" charset="0"/>
                          <a:ea typeface="Calibri"/>
                          <a:cs typeface="Calibri"/>
                        </a:rPr>
                        <a:t>Visuell kunst - Arkitektur</a:t>
                      </a:r>
                      <a:endParaRPr lang="nb-NO" sz="16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Calibri" pitchFamily="34" charset="0"/>
                          <a:ea typeface="Calibri"/>
                          <a:cs typeface="Calibri"/>
                        </a:rPr>
                        <a:t>Hå gamle prestegard </a:t>
                      </a:r>
                      <a:endParaRPr lang="nb-NO" sz="16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66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b="1">
                          <a:latin typeface="Calibri"/>
                          <a:ea typeface="Calibri"/>
                          <a:cs typeface="Calibri"/>
                        </a:rPr>
                        <a:t>9</a:t>
                      </a:r>
                      <a:endParaRPr lang="nb-NO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07" marR="833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Calibri" pitchFamily="34" charset="0"/>
                          <a:ea typeface="Calibri"/>
                          <a:cs typeface="Calibri"/>
                        </a:rPr>
                        <a:t>Film</a:t>
                      </a:r>
                      <a:endParaRPr lang="nb-NO" sz="16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66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b="1" dirty="0">
                          <a:latin typeface="Calibri"/>
                          <a:ea typeface="Calibri"/>
                          <a:cs typeface="Calibri"/>
                        </a:rPr>
                        <a:t>10</a:t>
                      </a:r>
                      <a:endParaRPr lang="nb-NO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3307" marR="8330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latin typeface="Calibri" pitchFamily="34" charset="0"/>
                          <a:ea typeface="Calibri"/>
                          <a:cs typeface="Calibri"/>
                        </a:rPr>
                        <a:t>Musikkomposisjon</a:t>
                      </a:r>
                      <a:r>
                        <a:rPr lang="nb-NO" sz="1600" baseline="0" dirty="0">
                          <a:latin typeface="Calibri" pitchFamily="34" charset="0"/>
                          <a:ea typeface="Calibri"/>
                          <a:cs typeface="Calibri"/>
                        </a:rPr>
                        <a:t> på </a:t>
                      </a:r>
                      <a:r>
                        <a:rPr lang="nb-NO" sz="1600" baseline="0" dirty="0" err="1">
                          <a:latin typeface="Calibri" pitchFamily="34" charset="0"/>
                          <a:ea typeface="Calibri"/>
                          <a:cs typeface="Calibri"/>
                        </a:rPr>
                        <a:t>iPad</a:t>
                      </a:r>
                      <a:endParaRPr lang="nb-NO" sz="160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9809" y="4494053"/>
            <a:ext cx="2413034" cy="1800200"/>
          </a:xfrm>
          <a:prstGeom prst="rect">
            <a:avLst/>
          </a:prstGeom>
          <a:noFill/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800225" y="457200"/>
            <a:ext cx="35941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971600" y="2027761"/>
            <a:ext cx="3203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Calibri" pitchFamily="34" charset="0"/>
              </a:rPr>
              <a:t>Gjesdal kulturskole er kommunekontakt for Den kulturelle skolesekken og organiserer alle lokale produksjoner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1"/>
          <a:stretch/>
        </p:blipFill>
        <p:spPr>
          <a:xfrm>
            <a:off x="0" y="274638"/>
            <a:ext cx="9180512" cy="6295430"/>
          </a:xfrm>
        </p:spPr>
      </p:pic>
    </p:spTree>
    <p:extLst>
      <p:ext uri="{BB962C8B-B14F-4D97-AF65-F5344CB8AC3E}">
        <p14:creationId xmlns:p14="http://schemas.microsoft.com/office/powerpoint/2010/main" val="3627327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/>
          </a:bodyPr>
          <a:lstStyle/>
          <a:p>
            <a:r>
              <a:rPr lang="nb-NO" dirty="0"/>
              <a:t>Snurr film</a:t>
            </a:r>
            <a:br>
              <a:rPr lang="nb-NO" dirty="0"/>
            </a:br>
            <a:r>
              <a:rPr lang="nb-NO" sz="2700" dirty="0">
                <a:hlinkClick r:id="rId2"/>
              </a:rPr>
              <a:t>https://www.youtube.com/watch?v=aYUZOlthxJc</a:t>
            </a:r>
            <a:br>
              <a:rPr lang="nb-NO" sz="2700" dirty="0"/>
            </a:br>
            <a:br>
              <a:rPr lang="nb-NO" sz="2700" dirty="0"/>
            </a:br>
            <a:r>
              <a:rPr lang="nb-NO" sz="2700" dirty="0">
                <a:hlinkClick r:id="rId3"/>
              </a:rPr>
              <a:t>https://www.youtube.com/watch?v=99U7BDGFN9o</a:t>
            </a:r>
            <a:r>
              <a:rPr lang="nb-NO" sz="2700" dirty="0"/>
              <a:t> </a:t>
            </a:r>
          </a:p>
        </p:txBody>
      </p:sp>
      <p:pic>
        <p:nvPicPr>
          <p:cNvPr id="4" name="Plassholder for innhold 3">
            <a:hlinkClick r:id="rId4"/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29" y="2708920"/>
            <a:ext cx="2300742" cy="3451114"/>
          </a:xfrm>
        </p:spPr>
      </p:pic>
    </p:spTree>
    <p:extLst>
      <p:ext uri="{BB962C8B-B14F-4D97-AF65-F5344CB8AC3E}">
        <p14:creationId xmlns:p14="http://schemas.microsoft.com/office/powerpoint/2010/main" val="4049371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9592" y="1340768"/>
            <a:ext cx="4845224" cy="4525963"/>
          </a:xfrm>
        </p:spPr>
        <p:txBody>
          <a:bodyPr>
            <a:normAutofit/>
          </a:bodyPr>
          <a:lstStyle/>
          <a:p>
            <a:r>
              <a:rPr lang="nb-NO" sz="4800" b="1" dirty="0">
                <a:latin typeface="Calibri" pitchFamily="34" charset="0"/>
              </a:rPr>
              <a:t>Spørsmål fra salen</a:t>
            </a:r>
          </a:p>
          <a:p>
            <a:r>
              <a:rPr lang="nb-NO" sz="4800" b="1" dirty="0">
                <a:latin typeface="Calibri" pitchFamily="34" charset="0"/>
              </a:rPr>
              <a:t>Presentasjon av lærere</a:t>
            </a:r>
          </a:p>
        </p:txBody>
      </p:sp>
      <p:pic>
        <p:nvPicPr>
          <p:cNvPr id="4" name="Bilde 3" descr="Spørsmålsteg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980728"/>
            <a:ext cx="2885579" cy="39330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latin typeface="Calibri" pitchFamily="34" charset="0"/>
              </a:rPr>
              <a:t>Visjon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15616" y="1196752"/>
            <a:ext cx="7020272" cy="19442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3800" b="1" dirty="0">
                <a:solidFill>
                  <a:srgbClr val="E63AC1"/>
                </a:solidFill>
              </a:rPr>
              <a:t>Kvalitet</a:t>
            </a:r>
            <a:r>
              <a:rPr lang="nb-NO" sz="3800" dirty="0"/>
              <a:t> i kunstfaglig opplæring gir </a:t>
            </a:r>
            <a:r>
              <a:rPr lang="nb-NO" sz="3800" b="1" dirty="0">
                <a:solidFill>
                  <a:srgbClr val="6666FF"/>
                </a:solidFill>
              </a:rPr>
              <a:t>mestring</a:t>
            </a:r>
            <a:r>
              <a:rPr lang="nb-NO" sz="3800" dirty="0"/>
              <a:t> som </a:t>
            </a:r>
            <a:r>
              <a:rPr lang="nb-NO" sz="3800" b="1" dirty="0">
                <a:solidFill>
                  <a:srgbClr val="00CC00"/>
                </a:solidFill>
              </a:rPr>
              <a:t>gleder</a:t>
            </a:r>
          </a:p>
          <a:p>
            <a:pPr marL="0" indent="0">
              <a:buNone/>
            </a:pPr>
            <a:endParaRPr lang="nb-NO" sz="3800" dirty="0"/>
          </a:p>
        </p:txBody>
      </p:sp>
      <p:pic>
        <p:nvPicPr>
          <p:cNvPr id="4" name="Bilde 4" descr="Et bilde som inneholder sport, innendørs, bord, sitter&#10;&#10;Automatisk generert beskrivelse">
            <a:extLst>
              <a:ext uri="{FF2B5EF4-FFF2-40B4-BE49-F238E27FC236}">
                <a16:creationId xmlns:a16="http://schemas.microsoft.com/office/drawing/2014/main" id="{4B7C3585-F409-491A-984F-7B5878E5E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942" y="2563993"/>
            <a:ext cx="5745296" cy="42914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latin typeface="Calibri" pitchFamily="34" charset="0"/>
              </a:rPr>
              <a:t>Mål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88682" y="1417638"/>
            <a:ext cx="8460432" cy="5107706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nb-NO" sz="2400" b="0" i="0" dirty="0">
                <a:solidFill>
                  <a:srgbClr val="2626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Gi eleven </a:t>
            </a:r>
            <a:r>
              <a:rPr lang="nb-NO" sz="2400" b="1" i="0" dirty="0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læring og mestring </a:t>
            </a:r>
            <a:r>
              <a:rPr lang="nb-NO" sz="2400" b="0" i="0" dirty="0">
                <a:solidFill>
                  <a:srgbClr val="2626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kunstfag fra bredde til fordypning</a:t>
            </a:r>
          </a:p>
          <a:p>
            <a:pPr marL="0" indent="0" algn="l">
              <a:buNone/>
            </a:pPr>
            <a:r>
              <a:rPr lang="nb-NO" sz="2400" b="0" i="0" dirty="0">
                <a:solidFill>
                  <a:srgbClr val="2626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Skape trygghet og trivsel med </a:t>
            </a:r>
            <a:r>
              <a:rPr lang="nb-NO" sz="2400" b="1" i="0" dirty="0">
                <a:solidFill>
                  <a:srgbClr val="00B0F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nulltoleranse for mobbing</a:t>
            </a:r>
          </a:p>
          <a:p>
            <a:pPr marL="0" indent="0" algn="l">
              <a:buNone/>
            </a:pPr>
            <a:r>
              <a:rPr lang="nb-NO" sz="2400" b="0" i="0" dirty="0">
                <a:solidFill>
                  <a:srgbClr val="2626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Ha </a:t>
            </a:r>
            <a:r>
              <a:rPr lang="nb-NO" sz="2400" b="1" i="0" dirty="0">
                <a:solidFill>
                  <a:srgbClr val="BC149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god kommunikasjon </a:t>
            </a:r>
            <a:r>
              <a:rPr lang="nb-NO" sz="2400" b="0" i="0" dirty="0">
                <a:solidFill>
                  <a:srgbClr val="2626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 foresatte</a:t>
            </a:r>
          </a:p>
          <a:p>
            <a:pPr marL="0" indent="0" algn="l">
              <a:buNone/>
            </a:pPr>
            <a:r>
              <a:rPr lang="nb-NO" sz="2400" b="0" i="0" dirty="0">
                <a:solidFill>
                  <a:srgbClr val="2626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Ivareta </a:t>
            </a:r>
            <a:r>
              <a:rPr lang="nb-NO" sz="2400" b="1" i="0" dirty="0">
                <a:solidFill>
                  <a:srgbClr val="FF99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høy kunstfaglig kompetanse </a:t>
            </a:r>
            <a:r>
              <a:rPr lang="nb-NO" sz="2400" b="0" i="0" dirty="0">
                <a:solidFill>
                  <a:srgbClr val="2626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hos ansatte</a:t>
            </a:r>
          </a:p>
          <a:p>
            <a:pPr marL="0" indent="0" algn="l">
              <a:buNone/>
            </a:pPr>
            <a:r>
              <a:rPr lang="nb-NO" sz="2400" b="0" i="0" dirty="0">
                <a:solidFill>
                  <a:srgbClr val="2626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Være </a:t>
            </a:r>
            <a:r>
              <a:rPr lang="nb-NO" sz="2400" b="1" i="0" dirty="0">
                <a:solidFill>
                  <a:srgbClr val="FF006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ressurssenter</a:t>
            </a:r>
            <a:r>
              <a:rPr lang="nb-NO" sz="2400" b="0" i="0" dirty="0">
                <a:solidFill>
                  <a:srgbClr val="2626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kunst og kultur i kommunen</a:t>
            </a:r>
          </a:p>
          <a:p>
            <a:pPr marL="0" indent="0" algn="l">
              <a:buNone/>
            </a:pPr>
            <a:r>
              <a:rPr lang="nb-NO" sz="2400" b="0" i="0" dirty="0">
                <a:solidFill>
                  <a:srgbClr val="2626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6. Skape </a:t>
            </a:r>
            <a:r>
              <a:rPr lang="nb-NO" sz="2400" b="1" i="0" dirty="0">
                <a:solidFill>
                  <a:srgbClr val="6666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attraktive</a:t>
            </a:r>
            <a:r>
              <a:rPr lang="nb-NO" sz="2400" b="0" i="0" dirty="0">
                <a:solidFill>
                  <a:srgbClr val="2626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kunstfaglige tilbud</a:t>
            </a:r>
          </a:p>
          <a:p>
            <a:pPr marL="0" indent="0" algn="l">
              <a:buNone/>
            </a:pPr>
            <a:r>
              <a:rPr lang="nb-NO" sz="2400" b="0" i="0" dirty="0">
                <a:solidFill>
                  <a:srgbClr val="26262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7. Ha en arbeidsplass preget av </a:t>
            </a:r>
            <a:r>
              <a:rPr lang="nb-NO" sz="2400" b="1" i="0" dirty="0">
                <a:solidFill>
                  <a:srgbClr val="92D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samarbeid og åpenhet</a:t>
            </a:r>
          </a:p>
        </p:txBody>
      </p:sp>
    </p:spTree>
    <p:extLst>
      <p:ext uri="{BB962C8B-B14F-4D97-AF65-F5344CB8AC3E}">
        <p14:creationId xmlns:p14="http://schemas.microsoft.com/office/powerpoint/2010/main" val="3289532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latin typeface="Calibri" pitchFamily="34" charset="0"/>
              </a:rPr>
              <a:t>Fokus i Gjesdal kulturskole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05272" y="2060848"/>
            <a:ext cx="3178696" cy="424847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b-NO" sz="3600" b="1" dirty="0">
                <a:solidFill>
                  <a:srgbClr val="00CC00"/>
                </a:solidFill>
                <a:latin typeface="Calibri" pitchFamily="34" charset="0"/>
              </a:rPr>
              <a:t>Eleven</a:t>
            </a:r>
          </a:p>
          <a:p>
            <a:pPr>
              <a:buNone/>
            </a:pPr>
            <a:endParaRPr lang="nb-NO" sz="2400" dirty="0">
              <a:latin typeface="Calibri" pitchFamily="34" charset="0"/>
            </a:endParaRPr>
          </a:p>
          <a:p>
            <a:pPr>
              <a:buNone/>
            </a:pPr>
            <a:endParaRPr lang="nb-NO" sz="2400" dirty="0">
              <a:latin typeface="Calibri" pitchFamily="34" charset="0"/>
            </a:endParaRPr>
          </a:p>
          <a:p>
            <a:pPr>
              <a:buNone/>
            </a:pPr>
            <a:r>
              <a:rPr lang="nb-NO" sz="3600" b="1" dirty="0">
                <a:solidFill>
                  <a:srgbClr val="6666FF"/>
                </a:solidFill>
                <a:latin typeface="Calibri" pitchFamily="34" charset="0"/>
              </a:rPr>
              <a:t>Læreren</a:t>
            </a:r>
          </a:p>
          <a:p>
            <a:pPr>
              <a:buNone/>
            </a:pPr>
            <a:endParaRPr lang="nb-NO" sz="2400" dirty="0">
              <a:latin typeface="Calibri" pitchFamily="34" charset="0"/>
            </a:endParaRPr>
          </a:p>
          <a:p>
            <a:pPr>
              <a:buNone/>
            </a:pPr>
            <a:endParaRPr lang="nb-NO" sz="2400" dirty="0">
              <a:latin typeface="Calibri" pitchFamily="34" charset="0"/>
            </a:endParaRPr>
          </a:p>
          <a:p>
            <a:pPr>
              <a:buNone/>
            </a:pPr>
            <a:r>
              <a:rPr lang="nb-NO" sz="3600" b="1" dirty="0">
                <a:solidFill>
                  <a:srgbClr val="FF9900"/>
                </a:solidFill>
                <a:latin typeface="Calibri" pitchFamily="34" charset="0"/>
              </a:rPr>
              <a:t>Foresatte</a:t>
            </a:r>
          </a:p>
        </p:txBody>
      </p:sp>
      <p:sp>
        <p:nvSpPr>
          <p:cNvPr id="4" name="Pil høyre 3"/>
          <p:cNvSpPr/>
          <p:nvPr/>
        </p:nvSpPr>
        <p:spPr>
          <a:xfrm>
            <a:off x="3203848" y="2090954"/>
            <a:ext cx="1368152" cy="638471"/>
          </a:xfrm>
          <a:prstGeom prst="rightArrow">
            <a:avLst/>
          </a:prstGeom>
          <a:solidFill>
            <a:srgbClr val="E63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4860034" y="1628800"/>
            <a:ext cx="37444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nb-NO" sz="2400" dirty="0">
                <a:latin typeface="Calibri" pitchFamily="34" charset="0"/>
              </a:rPr>
              <a:t>Oppdage og undre</a:t>
            </a:r>
          </a:p>
          <a:p>
            <a:pPr>
              <a:buNone/>
            </a:pPr>
            <a:r>
              <a:rPr lang="nb-NO" sz="2400" dirty="0">
                <a:latin typeface="Calibri" pitchFamily="34" charset="0"/>
              </a:rPr>
              <a:t>Lære og mestre </a:t>
            </a:r>
          </a:p>
          <a:p>
            <a:pPr>
              <a:buNone/>
            </a:pPr>
            <a:r>
              <a:rPr lang="nb-NO" sz="2400" dirty="0">
                <a:latin typeface="Calibri" pitchFamily="34" charset="0"/>
              </a:rPr>
              <a:t>Bruke og utvikle</a:t>
            </a:r>
          </a:p>
          <a:p>
            <a:pPr>
              <a:buNone/>
            </a:pPr>
            <a:r>
              <a:rPr lang="nb-NO" sz="2400" dirty="0">
                <a:latin typeface="Calibri" pitchFamily="34" charset="0"/>
              </a:rPr>
              <a:t>Medvirke</a:t>
            </a:r>
          </a:p>
          <a:p>
            <a:pPr>
              <a:buNone/>
            </a:pPr>
            <a:endParaRPr lang="nb-NO" sz="2400" dirty="0">
              <a:latin typeface="Calibri" pitchFamily="34" charset="0"/>
            </a:endParaRPr>
          </a:p>
          <a:p>
            <a:pPr>
              <a:buNone/>
            </a:pPr>
            <a:r>
              <a:rPr lang="nb-NO" sz="2400" dirty="0">
                <a:latin typeface="Calibri" pitchFamily="34" charset="0"/>
              </a:rPr>
              <a:t>Trygg og god pedagog</a:t>
            </a:r>
          </a:p>
          <a:p>
            <a:pPr>
              <a:buNone/>
            </a:pPr>
            <a:r>
              <a:rPr lang="nb-NO" sz="2400" dirty="0">
                <a:latin typeface="Calibri" pitchFamily="34" charset="0"/>
              </a:rPr>
              <a:t>Faglig kompetent Entusiastisk/glede for faget</a:t>
            </a:r>
          </a:p>
          <a:p>
            <a:pPr>
              <a:buNone/>
            </a:pPr>
            <a:endParaRPr lang="nb-NO" sz="2400" dirty="0">
              <a:latin typeface="Calibri" pitchFamily="34" charset="0"/>
            </a:endParaRPr>
          </a:p>
          <a:p>
            <a:pPr>
              <a:buNone/>
            </a:pPr>
            <a:r>
              <a:rPr lang="nb-NO" sz="2400" dirty="0">
                <a:latin typeface="Calibri" pitchFamily="34" charset="0"/>
              </a:rPr>
              <a:t>God kommunikasjon</a:t>
            </a:r>
          </a:p>
          <a:p>
            <a:pPr>
              <a:buNone/>
            </a:pPr>
            <a:r>
              <a:rPr lang="nb-NO" sz="2400" dirty="0">
                <a:latin typeface="Calibri" pitchFamily="34" charset="0"/>
              </a:rPr>
              <a:t>Forventning om støtte</a:t>
            </a:r>
          </a:p>
          <a:p>
            <a:pPr>
              <a:buNone/>
            </a:pPr>
            <a:r>
              <a:rPr lang="nb-NO" sz="2400" dirty="0">
                <a:latin typeface="Calibri" pitchFamily="34" charset="0"/>
              </a:rPr>
              <a:t>Oppmuntre</a:t>
            </a:r>
          </a:p>
        </p:txBody>
      </p:sp>
      <p:sp>
        <p:nvSpPr>
          <p:cNvPr id="6" name="Pil høyre 5"/>
          <p:cNvSpPr/>
          <p:nvPr/>
        </p:nvSpPr>
        <p:spPr>
          <a:xfrm>
            <a:off x="3203848" y="3629869"/>
            <a:ext cx="1368152" cy="638471"/>
          </a:xfrm>
          <a:prstGeom prst="rightArrow">
            <a:avLst/>
          </a:prstGeom>
          <a:solidFill>
            <a:srgbClr val="E63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l høyre 6"/>
          <p:cNvSpPr/>
          <p:nvPr/>
        </p:nvSpPr>
        <p:spPr>
          <a:xfrm>
            <a:off x="3203848" y="5173729"/>
            <a:ext cx="1368152" cy="638471"/>
          </a:xfrm>
          <a:prstGeom prst="rightArrow">
            <a:avLst/>
          </a:prstGeom>
          <a:solidFill>
            <a:srgbClr val="E63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422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7050" y="586216"/>
            <a:ext cx="4176464" cy="1656184"/>
          </a:xfrm>
        </p:spPr>
        <p:txBody>
          <a:bodyPr>
            <a:normAutofit/>
          </a:bodyPr>
          <a:lstStyle/>
          <a:p>
            <a:pPr algn="l"/>
            <a:r>
              <a:rPr lang="nb-NO" b="1" dirty="0">
                <a:latin typeface="Calibri" pitchFamily="34" charset="0"/>
              </a:rPr>
              <a:t>Trinnvis </a:t>
            </a:r>
            <a:br>
              <a:rPr lang="nb-NO" b="1" dirty="0">
                <a:latin typeface="Calibri" pitchFamily="34" charset="0"/>
              </a:rPr>
            </a:br>
            <a:r>
              <a:rPr lang="nb-NO" b="1" dirty="0">
                <a:latin typeface="Calibri" pitchFamily="34" charset="0"/>
              </a:rPr>
              <a:t>opptreden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7050" y="2374110"/>
            <a:ext cx="3384376" cy="32871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400" dirty="0"/>
              <a:t>Gjesdal kulturskole ønsker å gi elevene en trygg, god og pedagogisk progresjon for opptreden foran et publikum. </a:t>
            </a:r>
          </a:p>
          <a:p>
            <a:pPr marL="0" indent="0">
              <a:buNone/>
            </a:pPr>
            <a:r>
              <a:rPr lang="nb-NO" sz="2400" dirty="0">
                <a:latin typeface="Calibri" panose="020F0502020204030204" pitchFamily="34" charset="0"/>
              </a:rPr>
              <a:t>Eleven medvirker til når det er på tide å gå opp et trinn.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116F7055-4114-436F-B831-781964445F8E}"/>
              </a:ext>
            </a:extLst>
          </p:cNvPr>
          <p:cNvGrpSpPr/>
          <p:nvPr/>
        </p:nvGrpSpPr>
        <p:grpSpPr>
          <a:xfrm>
            <a:off x="4408706" y="177129"/>
            <a:ext cx="4579345" cy="6371086"/>
            <a:chOff x="4408706" y="177129"/>
            <a:chExt cx="4579345" cy="6371086"/>
          </a:xfrm>
        </p:grpSpPr>
        <p:sp>
          <p:nvSpPr>
            <p:cNvPr id="5" name="Tekstboks 2">
              <a:extLst>
                <a:ext uri="{FF2B5EF4-FFF2-40B4-BE49-F238E27FC236}">
                  <a16:creationId xmlns:a16="http://schemas.microsoft.com/office/drawing/2014/main" id="{DA33B903-FBBA-4CED-9BEE-9060AC83D4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4606" y="177129"/>
              <a:ext cx="4573445" cy="1276310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r>
                <a:rPr lang="nb-NO" sz="1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BLÅ:	SAMPRODUKSJON 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895350" indent="-895350"/>
              <a:r>
                <a:rPr lang="nb-NO" sz="12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Hvem:</a:t>
              </a:r>
              <a:r>
                <a:rPr lang="nb-NO" sz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		Viderekomne elever/grupper som passer inn i </a:t>
              </a:r>
              <a:r>
                <a:rPr lang="nb-NO" sz="1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samprod</a:t>
              </a:r>
              <a:r>
                <a:rPr lang="nb-NO" sz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.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Hvor:</a:t>
              </a:r>
              <a:r>
                <a:rPr lang="nb-NO" sz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	Sal og scene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Publikum:</a:t>
              </a:r>
              <a:r>
                <a:rPr lang="nb-NO" sz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	Åpent for alle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Billetter:	</a:t>
              </a:r>
              <a:r>
                <a:rPr lang="nb-NO" sz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Ja – </a:t>
              </a:r>
              <a:r>
                <a:rPr lang="nb-NO" sz="120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LinTicket</a:t>
              </a:r>
              <a:r>
                <a:rPr lang="nb-NO" sz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kr 100,- for alle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Lys/lyd:</a:t>
              </a:r>
              <a:r>
                <a:rPr lang="nb-NO" sz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	Eksterne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 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6" name="Tekstboks 2">
              <a:extLst>
                <a:ext uri="{FF2B5EF4-FFF2-40B4-BE49-F238E27FC236}">
                  <a16:creationId xmlns:a16="http://schemas.microsoft.com/office/drawing/2014/main" id="{49885536-7B24-46AF-B9B7-C177C047EC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8978" y="1448207"/>
              <a:ext cx="4579073" cy="1276310"/>
            </a:xfrm>
            <a:prstGeom prst="rect">
              <a:avLst/>
            </a:prstGeom>
            <a:solidFill>
              <a:srgbClr val="CC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r>
                <a:rPr lang="nb-NO" sz="1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LILLA:	PRODUKSJON 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Hvem: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	Viderekomne elever internt på faget eller på tvers av fag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Hvor: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	Rom med scene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Publikum: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	Åpent for alle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Billetter:	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Ja – </a:t>
              </a:r>
              <a:r>
                <a:rPr lang="nb-NO" sz="12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LinTicket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kr 50,- o/16 år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Lys/lyd: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	Interne eller eksterne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 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0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 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7" name="Tekstboks 2">
              <a:extLst>
                <a:ext uri="{FF2B5EF4-FFF2-40B4-BE49-F238E27FC236}">
                  <a16:creationId xmlns:a16="http://schemas.microsoft.com/office/drawing/2014/main" id="{DFAF851D-05F2-4D65-8A45-238A58685E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2503" y="5271905"/>
              <a:ext cx="4565004" cy="1276310"/>
            </a:xfrm>
            <a:prstGeom prst="rect">
              <a:avLst/>
            </a:prstGeom>
            <a:solidFill>
              <a:srgbClr val="CCFF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r>
                <a:rPr lang="nb-NO" sz="1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GRØNN: ELEVKONSERT/FORESTILLING/UTSTILLING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Hvem: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	Elever på nybegynnerstadiet internt på faget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Hvor: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	Undervisningsrom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Publikum: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	Kun lærer og andre elever 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Billetter:	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Nei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Lys/lyd: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	Faglærer 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8" name="Tekstboks 2">
              <a:extLst>
                <a:ext uri="{FF2B5EF4-FFF2-40B4-BE49-F238E27FC236}">
                  <a16:creationId xmlns:a16="http://schemas.microsoft.com/office/drawing/2014/main" id="{4B072FA9-7370-4E38-8CCC-27A7BAA2BA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8706" y="3995595"/>
              <a:ext cx="4579073" cy="1276310"/>
            </a:xfrm>
            <a:prstGeom prst="rect">
              <a:avLst/>
            </a:prstGeom>
            <a:solidFill>
              <a:srgbClr val="FEDA0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r>
                <a:rPr lang="nb-NO" sz="1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GUL: 	FAGKONSERT/FORESTILLING/UTSTILLING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Hvem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: 	Elever internt på faget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Hvor: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	Undervisningsrom eller annet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Publikum: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	Familie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Billetter:	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Nei  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Lys/lyd: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	Faglærer 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 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 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9" name="Tekstboks 2">
              <a:extLst>
                <a:ext uri="{FF2B5EF4-FFF2-40B4-BE49-F238E27FC236}">
                  <a16:creationId xmlns:a16="http://schemas.microsoft.com/office/drawing/2014/main" id="{8691395E-A5D8-427B-9F55-8A2114B2FB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4062" y="2724517"/>
              <a:ext cx="4573445" cy="1276310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r>
                <a:rPr lang="nb-NO" sz="1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RØD:	HUSKONSERT/FORESTILLING/UTSTILLING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Hvem: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	Elever internt på faget eller på tvers av fag 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Hvor: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	Rom med scene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Publikum: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	Åpent for alle  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Billetter:	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Nei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Lys/lyd:</a:t>
              </a:r>
              <a:r>
                <a:rPr lang="nb-NO" sz="1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 	Interne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nb-NO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nb-NO" sz="1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213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24052" b="33463"/>
          <a:stretch/>
        </p:blipFill>
        <p:spPr>
          <a:xfrm>
            <a:off x="-16171" y="404664"/>
            <a:ext cx="9229351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05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B5B1AF-41BB-492B-BFC3-779CBE74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>
                <a:latin typeface="Calibri" panose="020F0502020204030204" pitchFamily="34" charset="0"/>
                <a:cs typeface="Calibri" panose="020F0502020204030204" pitchFamily="34" charset="0"/>
              </a:rPr>
              <a:t>Hva er Kulturskole 3.0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7D53ACC-9610-49D9-98D5-AA1102FB9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6488" y="5229200"/>
            <a:ext cx="613102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nb-NO" dirty="0">
                <a:hlinkClick r:id="rId2"/>
              </a:rPr>
              <a:t>https://vimeo.com/453660113</a:t>
            </a:r>
            <a:r>
              <a:rPr lang="nb-NO" dirty="0"/>
              <a:t> </a:t>
            </a:r>
          </a:p>
        </p:txBody>
      </p:sp>
      <p:pic>
        <p:nvPicPr>
          <p:cNvPr id="1027" name="Bilde 1">
            <a:extLst>
              <a:ext uri="{FF2B5EF4-FFF2-40B4-BE49-F238E27FC236}">
                <a16:creationId xmlns:a16="http://schemas.microsoft.com/office/drawing/2014/main" id="{9A74F058-9886-4DCD-BEEA-556CA372F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1682806"/>
            <a:ext cx="5256584" cy="34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250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B5B1AF-41BB-492B-BFC3-779CBE74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1" dirty="0">
                <a:latin typeface="Calibri"/>
                <a:cs typeface="Calibri"/>
              </a:rPr>
              <a:t>Kulturskole 3.0 i Gjesdal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1434190-80DF-4273-AD1B-DFAAE4CA4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nb-NO">
                <a:ea typeface="+mn-lt"/>
                <a:cs typeface="+mn-lt"/>
              </a:rPr>
              <a:t>Kulturskole 3.0 satsingen har en tredeling og </a:t>
            </a:r>
            <a:r>
              <a:rPr lang="nb-NO" dirty="0">
                <a:ea typeface="+mn-lt"/>
                <a:cs typeface="+mn-lt"/>
              </a:rPr>
              <a:t>en overbygning basert på å fremme inkludering og hemme utenforskap:</a:t>
            </a:r>
          </a:p>
          <a:p>
            <a:r>
              <a:rPr lang="nb-NO" dirty="0">
                <a:ea typeface="+mn-lt"/>
                <a:cs typeface="+mn-lt"/>
              </a:rPr>
              <a:t>GUS-prosjektet og kombinerte stillinger med grunnskolen</a:t>
            </a:r>
          </a:p>
          <a:p>
            <a:pPr lvl="1"/>
            <a:r>
              <a:rPr lang="nb-NO" dirty="0" err="1">
                <a:ea typeface="+mn-lt"/>
                <a:cs typeface="+mn-lt"/>
              </a:rPr>
              <a:t>Friminuttsaktiviteter</a:t>
            </a:r>
          </a:p>
          <a:p>
            <a:pPr lvl="1"/>
            <a:r>
              <a:rPr lang="nb-NO" dirty="0">
                <a:ea typeface="+mn-lt"/>
                <a:cs typeface="+mn-lt"/>
              </a:rPr>
              <a:t>VI-dager</a:t>
            </a:r>
          </a:p>
          <a:p>
            <a:pPr lvl="1"/>
            <a:r>
              <a:rPr lang="nb-NO" dirty="0">
                <a:ea typeface="+mn-lt"/>
                <a:cs typeface="+mn-lt"/>
              </a:rPr>
              <a:t>Festivaluke</a:t>
            </a:r>
          </a:p>
          <a:p>
            <a:r>
              <a:rPr lang="nb-NO" dirty="0">
                <a:ea typeface="+mn-lt"/>
                <a:cs typeface="+mn-lt"/>
              </a:rPr>
              <a:t>Jobber for barnehage-prosjekt med gratis breddetilbud til alle 5-åringer</a:t>
            </a:r>
          </a:p>
          <a:p>
            <a:r>
              <a:rPr lang="nb-NO" dirty="0">
                <a:ea typeface="+mn-lt"/>
                <a:cs typeface="+mn-lt"/>
              </a:rPr>
              <a:t>Ser etter nye mulighetsrom for </a:t>
            </a:r>
            <a:r>
              <a:rPr lang="nb-NO" dirty="0" err="1">
                <a:ea typeface="+mn-lt"/>
                <a:cs typeface="+mn-lt"/>
              </a:rPr>
              <a:t>samskaping</a:t>
            </a:r>
            <a:r>
              <a:rPr lang="nb-NO" dirty="0">
                <a:ea typeface="+mn-lt"/>
                <a:cs typeface="+mn-lt"/>
              </a:rPr>
              <a:t> med andre avdelinger i kommunen</a:t>
            </a:r>
          </a:p>
          <a:p>
            <a:endParaRPr lang="nb-NO" dirty="0">
              <a:ea typeface="+mn-lt"/>
              <a:cs typeface="+mn-lt"/>
            </a:endParaRPr>
          </a:p>
          <a:p>
            <a:endParaRPr lang="nb-NO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1253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vdeling xmlns="14b5ec10-b814-497c-9fcc-95c6a3e5b854">Elev-foresatte</Avdeling>
    <Dokumenttype xmlns="14b5ec10-b814-497c-9fcc-95c6a3e5b854">Powerpoint</Dokumenttype>
    <Tema xmlns="14b5ec10-b814-497c-9fcc-95c6a3e5b854">Oppstartsmøte</Tema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8E69935C161B5488A550ABDF1F25A30" ma:contentTypeVersion="12" ma:contentTypeDescription="Opprett et nytt dokument." ma:contentTypeScope="" ma:versionID="0364d0f4c3dedd3ecf899339ebfa803f">
  <xsd:schema xmlns:xsd="http://www.w3.org/2001/XMLSchema" xmlns:xs="http://www.w3.org/2001/XMLSchema" xmlns:p="http://schemas.microsoft.com/office/2006/metadata/properties" xmlns:ns2="14b5ec10-b814-497c-9fcc-95c6a3e5b854" xmlns:ns3="ec6e6c01-f8b3-4c3d-8b3b-b272c90c2164" targetNamespace="http://schemas.microsoft.com/office/2006/metadata/properties" ma:root="true" ma:fieldsID="ddb1bb9ed1837ba65c681ff76ebc4c03" ns2:_="" ns3:_="">
    <xsd:import namespace="14b5ec10-b814-497c-9fcc-95c6a3e5b854"/>
    <xsd:import namespace="ec6e6c01-f8b3-4c3d-8b3b-b272c90c2164"/>
    <xsd:element name="properties">
      <xsd:complexType>
        <xsd:sequence>
          <xsd:element name="documentManagement">
            <xsd:complexType>
              <xsd:all>
                <xsd:element ref="ns2:Avdeling" minOccurs="0"/>
                <xsd:element ref="ns2:Dokumenttyp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Tem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b5ec10-b814-497c-9fcc-95c6a3e5b854" elementFormDefault="qualified">
    <xsd:import namespace="http://schemas.microsoft.com/office/2006/documentManagement/types"/>
    <xsd:import namespace="http://schemas.microsoft.com/office/infopath/2007/PartnerControls"/>
    <xsd:element name="Avdeling" ma:index="8" nillable="true" ma:displayName="Avdeling" ma:format="Dropdown" ma:internalName="Avdeling">
      <xsd:simpleType>
        <xsd:union memberTypes="dms:Text">
          <xsd:simpleType>
            <xsd:restriction base="dms:Choice">
              <xsd:enumeration value="Avdeling"/>
            </xsd:restriction>
          </xsd:simpleType>
        </xsd:union>
      </xsd:simpleType>
    </xsd:element>
    <xsd:element name="Dokumenttype" ma:index="9" nillable="true" ma:displayName="Dokumenttype" ma:format="Dropdown" ma:internalName="Dokumenttype">
      <xsd:simpleType>
        <xsd:union memberTypes="dms:Text">
          <xsd:simpleType>
            <xsd:restriction base="dms:Choice">
              <xsd:enumeration value="A3"/>
              <xsd:enumeration value="Arbeidsbeskrivelse"/>
              <xsd:enumeration value="Beste praksis"/>
              <xsd:enumeration value="EPL"/>
              <xsd:enumeration value="Ønsket standard"/>
            </xsd:restriction>
          </xsd:simpleType>
        </xsd:un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Tema" ma:index="19" nillable="true" ma:displayName="Tema" ma:format="Dropdown" ma:internalName="Tema">
      <xsd:simpleType>
        <xsd:union memberTypes="dms:Text">
          <xsd:simpleType>
            <xsd:restriction base="dms:Choice">
              <xsd:enumeration value="Valg 1"/>
              <xsd:enumeration value="Valg 2"/>
              <xsd:enumeration value="Valg 3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6e6c01-f8b3-4c3d-8b3b-b272c90c216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39945E-6933-464B-A30B-4CF5EBFBE855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14b5ec10-b814-497c-9fcc-95c6a3e5b854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2C9468A-47D6-4B88-A00C-9B0DA7070A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3FE2F1-C17C-4CEA-8119-B80AD3E375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b5ec10-b814-497c-9fcc-95c6a3e5b854"/>
    <ds:schemaRef ds:uri="ec6e6c01-f8b3-4c3d-8b3b-b272c90c21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3758</TotalTime>
  <Words>1412</Words>
  <Application>Microsoft Office PowerPoint</Application>
  <PresentationFormat>Skjermfremvisning (4:3)</PresentationFormat>
  <Paragraphs>269</Paragraphs>
  <Slides>27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2" baseType="lpstr">
      <vt:lpstr>Arial</vt:lpstr>
      <vt:lpstr>Berlin Sans FB Demi</vt:lpstr>
      <vt:lpstr>Calibri</vt:lpstr>
      <vt:lpstr>Times New Roman</vt:lpstr>
      <vt:lpstr>Office-tema</vt:lpstr>
      <vt:lpstr>Hjertelig velkommen  til nytt skoleår! </vt:lpstr>
      <vt:lpstr>Agenda </vt:lpstr>
      <vt:lpstr>Visjon</vt:lpstr>
      <vt:lpstr>Mål</vt:lpstr>
      <vt:lpstr>Fokus i Gjesdal kulturskole</vt:lpstr>
      <vt:lpstr>Trinnvis  opptreden</vt:lpstr>
      <vt:lpstr>PowerPoint-presentasjon</vt:lpstr>
      <vt:lpstr>Hva er Kulturskole 3.0</vt:lpstr>
      <vt:lpstr>Kulturskole 3.0 i Gjesdal</vt:lpstr>
      <vt:lpstr>En av Gjesdal kulturskoles målsettinger er å være ressurssenter for kunst og kultur i hele kommunen. Dette gjør at vi allerede jobber innenfor tankesettet til Kulturskole 3.0 og prosjektet Fremtidens kulturskole, med fokus på hva kulturskolens rolle og funksjon som aktør i lokal samfunnsutvikling kan være, utover ren opplæring i kunstfag. Da er det jo ekstra kjekt at dette blir nevnt i Meld. St. 18 Oppleve, skape, dele!</vt:lpstr>
      <vt:lpstr>Friplasser</vt:lpstr>
      <vt:lpstr>Kulturskolen i Veveriet </vt:lpstr>
      <vt:lpstr>PowerPoint-presentasjon</vt:lpstr>
      <vt:lpstr>PowerPoint-presentasjon</vt:lpstr>
      <vt:lpstr>Kommende skoleår - JUBILEUM</vt:lpstr>
      <vt:lpstr>Kompetansebevis</vt:lpstr>
      <vt:lpstr>Billedbruk</vt:lpstr>
      <vt:lpstr>PowerPoint-presentasjon</vt:lpstr>
      <vt:lpstr>Diverse informasjon</vt:lpstr>
      <vt:lpstr>PowerPoint-presentasjon</vt:lpstr>
      <vt:lpstr>PowerPoint-presentasjon</vt:lpstr>
      <vt:lpstr>Mer info</vt:lpstr>
      <vt:lpstr>PowerPoint-presentasjon</vt:lpstr>
      <vt:lpstr>Den kulturelle skolesekken</vt:lpstr>
      <vt:lpstr>PowerPoint-presentasjon</vt:lpstr>
      <vt:lpstr>Snurr film https://www.youtube.com/watch?v=aYUZOlthxJc  https://www.youtube.com/watch?v=99U7BDGFN9o 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Hva vil du som rektor gjøre for å skape en god kulturskole?</dc:title>
  <dc:creator>Hjem</dc:creator>
  <cp:lastModifiedBy>Ingvild Perly Arnevik Aadnøy</cp:lastModifiedBy>
  <cp:revision>265</cp:revision>
  <dcterms:created xsi:type="dcterms:W3CDTF">2011-11-15T19:23:58Z</dcterms:created>
  <dcterms:modified xsi:type="dcterms:W3CDTF">2021-08-19T14:33:06Z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0x01010088E69935C161B5488A550ABDF1F25A30</vt:lpwstr>
  </property>
</Properties>
</file>